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Lst>
  <p:notesMasterIdLst>
    <p:notesMasterId r:id="rId25"/>
  </p:notesMasterIdLst>
  <p:handoutMasterIdLst>
    <p:handoutMasterId r:id="rId26"/>
  </p:handoutMasterIdLst>
  <p:sldIdLst>
    <p:sldId id="1504" r:id="rId2"/>
    <p:sldId id="1546" r:id="rId3"/>
    <p:sldId id="1486" r:id="rId4"/>
    <p:sldId id="1485" r:id="rId5"/>
    <p:sldId id="1528" r:id="rId6"/>
    <p:sldId id="1545" r:id="rId7"/>
    <p:sldId id="1542" r:id="rId8"/>
    <p:sldId id="1544" r:id="rId9"/>
    <p:sldId id="1531" r:id="rId10"/>
    <p:sldId id="1532" r:id="rId11"/>
    <p:sldId id="1549" r:id="rId12"/>
    <p:sldId id="1550" r:id="rId13"/>
    <p:sldId id="1529" r:id="rId14"/>
    <p:sldId id="1533" r:id="rId15"/>
    <p:sldId id="1535" r:id="rId16"/>
    <p:sldId id="1536" r:id="rId17"/>
    <p:sldId id="1537" r:id="rId18"/>
    <p:sldId id="1538" r:id="rId19"/>
    <p:sldId id="1539" r:id="rId20"/>
    <p:sldId id="1540" r:id="rId21"/>
    <p:sldId id="1541" r:id="rId22"/>
    <p:sldId id="1547" r:id="rId23"/>
    <p:sldId id="1521" r:id="rId24"/>
  </p:sldIdLst>
  <p:sldSz cx="12192000" cy="6858000"/>
  <p:notesSz cx="6858000"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etttin işeri" initials="ai" lastIdx="0" clrIdx="0">
    <p:extLst>
      <p:ext uri="{19B8F6BF-5375-455C-9EA6-DF929625EA0E}">
        <p15:presenceInfo xmlns="" xmlns:p15="http://schemas.microsoft.com/office/powerpoint/2012/main" userId="Alaetttin işe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003399"/>
    <a:srgbClr val="9A9AE6"/>
    <a:srgbClr val="333399"/>
    <a:srgbClr val="6666FF"/>
    <a:srgbClr val="3366CC"/>
    <a:srgbClr val="3399FF"/>
    <a:srgbClr val="B7DBFF"/>
    <a:srgbClr val="CCECFF"/>
    <a:srgbClr val="99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959" autoAdjust="0"/>
    <p:restoredTop sz="94434" autoAdjust="0"/>
  </p:normalViewPr>
  <p:slideViewPr>
    <p:cSldViewPr snapToGrid="0">
      <p:cViewPr>
        <p:scale>
          <a:sx n="60" d="100"/>
          <a:sy n="60" d="100"/>
        </p:scale>
        <p:origin x="-930" y="-372"/>
      </p:cViewPr>
      <p:guideLst>
        <p:guide orient="horz" pos="2160"/>
        <p:guide pos="3840"/>
      </p:guideLst>
    </p:cSldViewPr>
  </p:slideViewPr>
  <p:outlineViewPr>
    <p:cViewPr>
      <p:scale>
        <a:sx n="33" d="100"/>
        <a:sy n="33" d="100"/>
      </p:scale>
      <p:origin x="0" y="-690"/>
    </p:cViewPr>
  </p:outlineViewPr>
  <p:notesTextViewPr>
    <p:cViewPr>
      <p:scale>
        <a:sx n="1" d="1"/>
        <a:sy n="1" d="1"/>
      </p:scale>
      <p:origin x="0" y="0"/>
    </p:cViewPr>
  </p:notesTextViewPr>
  <p:notesViewPr>
    <p:cSldViewPr snapToGrid="0">
      <p:cViewPr varScale="1">
        <p:scale>
          <a:sx n="54" d="100"/>
          <a:sy n="54" d="100"/>
        </p:scale>
        <p:origin x="1794"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72547" cy="496888"/>
          </a:xfrm>
          <a:prstGeom prst="rect">
            <a:avLst/>
          </a:prstGeom>
        </p:spPr>
        <p:txBody>
          <a:bodyPr vert="horz" lIns="91879" tIns="45939" rIns="91879" bIns="45939" rtlCol="0"/>
          <a:lstStyle>
            <a:lvl1pPr algn="l">
              <a:defRPr sz="1200"/>
            </a:lvl1pPr>
          </a:lstStyle>
          <a:p>
            <a:endParaRPr lang="tr-TR"/>
          </a:p>
        </p:txBody>
      </p:sp>
      <p:sp>
        <p:nvSpPr>
          <p:cNvPr id="3" name="Veri Yer Tutucusu 2"/>
          <p:cNvSpPr>
            <a:spLocks noGrp="1"/>
          </p:cNvSpPr>
          <p:nvPr>
            <p:ph type="dt" sz="quarter" idx="1"/>
          </p:nvPr>
        </p:nvSpPr>
        <p:spPr>
          <a:xfrm>
            <a:off x="3883853" y="0"/>
            <a:ext cx="2972547" cy="496888"/>
          </a:xfrm>
          <a:prstGeom prst="rect">
            <a:avLst/>
          </a:prstGeom>
        </p:spPr>
        <p:txBody>
          <a:bodyPr vert="horz" lIns="91879" tIns="45939" rIns="91879" bIns="45939" rtlCol="0"/>
          <a:lstStyle>
            <a:lvl1pPr algn="r">
              <a:defRPr sz="1200"/>
            </a:lvl1pPr>
          </a:lstStyle>
          <a:p>
            <a:fld id="{FBF373E3-83C0-4AAC-9430-8102D5EFE502}" type="datetimeFigureOut">
              <a:rPr lang="tr-TR" smtClean="0"/>
              <a:pPr/>
              <a:t>19.9.2019</a:t>
            </a:fld>
            <a:endParaRPr lang="tr-TR"/>
          </a:p>
        </p:txBody>
      </p:sp>
      <p:sp>
        <p:nvSpPr>
          <p:cNvPr id="4" name="Altbilgi Yer Tutucusu 3"/>
          <p:cNvSpPr>
            <a:spLocks noGrp="1"/>
          </p:cNvSpPr>
          <p:nvPr>
            <p:ph type="ftr" sz="quarter" idx="2"/>
          </p:nvPr>
        </p:nvSpPr>
        <p:spPr>
          <a:xfrm>
            <a:off x="1" y="9429751"/>
            <a:ext cx="2972547" cy="496888"/>
          </a:xfrm>
          <a:prstGeom prst="rect">
            <a:avLst/>
          </a:prstGeom>
        </p:spPr>
        <p:txBody>
          <a:bodyPr vert="horz" lIns="91879" tIns="45939" rIns="91879" bIns="45939" rtlCol="0" anchor="b"/>
          <a:lstStyle>
            <a:lvl1pPr algn="l">
              <a:defRPr sz="1200"/>
            </a:lvl1pPr>
          </a:lstStyle>
          <a:p>
            <a:endParaRPr lang="tr-TR"/>
          </a:p>
        </p:txBody>
      </p:sp>
      <p:sp>
        <p:nvSpPr>
          <p:cNvPr id="5" name="Slayt Numarası Yer Tutucusu 4"/>
          <p:cNvSpPr>
            <a:spLocks noGrp="1"/>
          </p:cNvSpPr>
          <p:nvPr>
            <p:ph type="sldNum" sz="quarter" idx="3"/>
          </p:nvPr>
        </p:nvSpPr>
        <p:spPr>
          <a:xfrm>
            <a:off x="3883853" y="9429751"/>
            <a:ext cx="2972547" cy="496888"/>
          </a:xfrm>
          <a:prstGeom prst="rect">
            <a:avLst/>
          </a:prstGeom>
        </p:spPr>
        <p:txBody>
          <a:bodyPr vert="horz" lIns="91879" tIns="45939" rIns="91879" bIns="45939" rtlCol="0" anchor="b"/>
          <a:lstStyle>
            <a:lvl1pPr algn="r">
              <a:defRPr sz="1200"/>
            </a:lvl1pPr>
          </a:lstStyle>
          <a:p>
            <a:fld id="{0989B28B-0632-44F3-862E-40C14754692E}" type="slidenum">
              <a:rPr lang="tr-TR" smtClean="0"/>
              <a:pPr/>
              <a:t>‹#›</a:t>
            </a:fld>
            <a:endParaRPr lang="tr-TR"/>
          </a:p>
        </p:txBody>
      </p:sp>
    </p:spTree>
    <p:extLst>
      <p:ext uri="{BB962C8B-B14F-4D97-AF65-F5344CB8AC3E}">
        <p14:creationId xmlns="" xmlns:p14="http://schemas.microsoft.com/office/powerpoint/2010/main" val="31643513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879" tIns="45939" rIns="91879" bIns="45939" rtlCol="0"/>
          <a:lstStyle>
            <a:lvl1pPr algn="l">
              <a:defRPr sz="1200"/>
            </a:lvl1pPr>
          </a:lstStyle>
          <a:p>
            <a:endParaRPr lang="tr-TR"/>
          </a:p>
        </p:txBody>
      </p:sp>
      <p:sp>
        <p:nvSpPr>
          <p:cNvPr id="3" name="Date Placeholder 2"/>
          <p:cNvSpPr>
            <a:spLocks noGrp="1"/>
          </p:cNvSpPr>
          <p:nvPr>
            <p:ph type="dt" idx="1"/>
          </p:nvPr>
        </p:nvSpPr>
        <p:spPr>
          <a:xfrm>
            <a:off x="3884614" y="0"/>
            <a:ext cx="2971800" cy="498056"/>
          </a:xfrm>
          <a:prstGeom prst="rect">
            <a:avLst/>
          </a:prstGeom>
        </p:spPr>
        <p:txBody>
          <a:bodyPr vert="horz" lIns="91879" tIns="45939" rIns="91879" bIns="45939" rtlCol="0"/>
          <a:lstStyle>
            <a:lvl1pPr algn="r">
              <a:defRPr sz="1200"/>
            </a:lvl1pPr>
          </a:lstStyle>
          <a:p>
            <a:fld id="{D807F85D-63D9-430C-A9B3-5D9D95127883}" type="datetimeFigureOut">
              <a:rPr lang="tr-TR" smtClean="0"/>
              <a:pPr/>
              <a:t>19.9.2019</a:t>
            </a:fld>
            <a:endParaRPr lang="tr-TR"/>
          </a:p>
        </p:txBody>
      </p:sp>
      <p:sp>
        <p:nvSpPr>
          <p:cNvPr id="4" name="Slide Image Placeholder 3"/>
          <p:cNvSpPr>
            <a:spLocks noGrp="1" noRot="1" noChangeAspect="1"/>
          </p:cNvSpPr>
          <p:nvPr>
            <p:ph type="sldImg" idx="2"/>
          </p:nvPr>
        </p:nvSpPr>
        <p:spPr>
          <a:xfrm>
            <a:off x="450850" y="1241425"/>
            <a:ext cx="5956300" cy="3349625"/>
          </a:xfrm>
          <a:prstGeom prst="rect">
            <a:avLst/>
          </a:prstGeom>
          <a:noFill/>
          <a:ln w="12700">
            <a:solidFill>
              <a:prstClr val="black"/>
            </a:solidFill>
          </a:ln>
        </p:spPr>
        <p:txBody>
          <a:bodyPr vert="horz" lIns="91879" tIns="45939" rIns="91879" bIns="45939" rtlCol="0" anchor="ctr"/>
          <a:lstStyle/>
          <a:p>
            <a:endParaRPr lang="tr-TR"/>
          </a:p>
        </p:txBody>
      </p:sp>
      <p:sp>
        <p:nvSpPr>
          <p:cNvPr id="5" name="Notes Placeholder 4"/>
          <p:cNvSpPr>
            <a:spLocks noGrp="1"/>
          </p:cNvSpPr>
          <p:nvPr>
            <p:ph type="body" sz="quarter" idx="3"/>
          </p:nvPr>
        </p:nvSpPr>
        <p:spPr>
          <a:xfrm>
            <a:off x="685801" y="4777194"/>
            <a:ext cx="5486400" cy="3908614"/>
          </a:xfrm>
          <a:prstGeom prst="rect">
            <a:avLst/>
          </a:prstGeom>
        </p:spPr>
        <p:txBody>
          <a:bodyPr vert="horz" lIns="91879" tIns="45939" rIns="91879" bIns="459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9428584"/>
            <a:ext cx="2971800" cy="498055"/>
          </a:xfrm>
          <a:prstGeom prst="rect">
            <a:avLst/>
          </a:prstGeom>
        </p:spPr>
        <p:txBody>
          <a:bodyPr vert="horz" lIns="91879" tIns="45939" rIns="91879" bIns="45939" rtlCol="0" anchor="b"/>
          <a:lstStyle>
            <a:lvl1pPr algn="l">
              <a:defRPr sz="1200"/>
            </a:lvl1pPr>
          </a:lstStyle>
          <a:p>
            <a:endParaRPr lang="tr-TR"/>
          </a:p>
        </p:txBody>
      </p:sp>
      <p:sp>
        <p:nvSpPr>
          <p:cNvPr id="7" name="Slide Number Placeholder 6"/>
          <p:cNvSpPr>
            <a:spLocks noGrp="1"/>
          </p:cNvSpPr>
          <p:nvPr>
            <p:ph type="sldNum" sz="quarter" idx="5"/>
          </p:nvPr>
        </p:nvSpPr>
        <p:spPr>
          <a:xfrm>
            <a:off x="3884614" y="9428584"/>
            <a:ext cx="2971800" cy="498055"/>
          </a:xfrm>
          <a:prstGeom prst="rect">
            <a:avLst/>
          </a:prstGeom>
        </p:spPr>
        <p:txBody>
          <a:bodyPr vert="horz" lIns="91879" tIns="45939" rIns="91879" bIns="45939" rtlCol="0" anchor="b"/>
          <a:lstStyle>
            <a:lvl1pPr algn="r">
              <a:defRPr sz="1200"/>
            </a:lvl1pPr>
          </a:lstStyle>
          <a:p>
            <a:fld id="{2F79E799-A1BA-4EA9-A705-1C8351B11EEA}" type="slidenum">
              <a:rPr lang="tr-TR" smtClean="0"/>
              <a:pPr/>
              <a:t>‹#›</a:t>
            </a:fld>
            <a:endParaRPr lang="tr-TR"/>
          </a:p>
        </p:txBody>
      </p:sp>
    </p:spTree>
    <p:extLst>
      <p:ext uri="{BB962C8B-B14F-4D97-AF65-F5344CB8AC3E}">
        <p14:creationId xmlns="" xmlns:p14="http://schemas.microsoft.com/office/powerpoint/2010/main" val="270487215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1239838"/>
            <a:ext cx="5937250" cy="3340100"/>
          </a:xfrm>
        </p:spPr>
      </p:sp>
      <p:sp>
        <p:nvSpPr>
          <p:cNvPr id="3" name="Notes Placeholder 2"/>
          <p:cNvSpPr>
            <a:spLocks noGrp="1"/>
          </p:cNvSpPr>
          <p:nvPr>
            <p:ph type="body" idx="1"/>
          </p:nvPr>
        </p:nvSpPr>
        <p:spPr/>
        <p:txBody>
          <a:bodyPr/>
          <a:lstStyle/>
          <a:p>
            <a:endParaRPr lang="tr-TR" dirty="0"/>
          </a:p>
        </p:txBody>
      </p:sp>
    </p:spTree>
    <p:extLst>
      <p:ext uri="{BB962C8B-B14F-4D97-AF65-F5344CB8AC3E}">
        <p14:creationId xmlns="" xmlns:p14="http://schemas.microsoft.com/office/powerpoint/2010/main" val="407604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Tree>
    <p:extLst>
      <p:ext uri="{BB962C8B-B14F-4D97-AF65-F5344CB8AC3E}">
        <p14:creationId xmlns="" xmlns:p14="http://schemas.microsoft.com/office/powerpoint/2010/main" val="1066826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41425"/>
            <a:ext cx="5956300" cy="3349625"/>
          </a:xfrm>
        </p:spPr>
      </p:sp>
      <p:sp>
        <p:nvSpPr>
          <p:cNvPr id="3" name="Notes Placeholder 2"/>
          <p:cNvSpPr>
            <a:spLocks noGrp="1"/>
          </p:cNvSpPr>
          <p:nvPr>
            <p:ph type="body" idx="1"/>
          </p:nvPr>
        </p:nvSpPr>
        <p:spPr/>
        <p:txBody>
          <a:bodyPr/>
          <a:lstStyle/>
          <a:p>
            <a:endParaRPr lang="tr-TR" dirty="0"/>
          </a:p>
        </p:txBody>
      </p:sp>
    </p:spTree>
    <p:extLst>
      <p:ext uri="{BB962C8B-B14F-4D97-AF65-F5344CB8AC3E}">
        <p14:creationId xmlns="" xmlns:p14="http://schemas.microsoft.com/office/powerpoint/2010/main" val="3574488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41425"/>
            <a:ext cx="5956300" cy="3349625"/>
          </a:xfrm>
        </p:spPr>
      </p:sp>
      <p:sp>
        <p:nvSpPr>
          <p:cNvPr id="3" name="Notes Placeholder 2"/>
          <p:cNvSpPr>
            <a:spLocks noGrp="1"/>
          </p:cNvSpPr>
          <p:nvPr>
            <p:ph type="body" idx="1"/>
          </p:nvPr>
        </p:nvSpPr>
        <p:spPr/>
        <p:txBody>
          <a:bodyPr/>
          <a:lstStyle/>
          <a:p>
            <a:endParaRPr lang="tr-TR" dirty="0"/>
          </a:p>
        </p:txBody>
      </p:sp>
    </p:spTree>
    <p:extLst>
      <p:ext uri="{BB962C8B-B14F-4D97-AF65-F5344CB8AC3E}">
        <p14:creationId xmlns="" xmlns:p14="http://schemas.microsoft.com/office/powerpoint/2010/main" val="4052196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41425"/>
            <a:ext cx="5956300" cy="3349625"/>
          </a:xfrm>
        </p:spPr>
      </p:sp>
      <p:sp>
        <p:nvSpPr>
          <p:cNvPr id="3" name="Notes Placeholder 2"/>
          <p:cNvSpPr>
            <a:spLocks noGrp="1"/>
          </p:cNvSpPr>
          <p:nvPr>
            <p:ph type="body" idx="1"/>
          </p:nvPr>
        </p:nvSpPr>
        <p:spPr/>
        <p:txBody>
          <a:bodyPr/>
          <a:lstStyle/>
          <a:p>
            <a:endParaRPr lang="tr-TR" dirty="0"/>
          </a:p>
        </p:txBody>
      </p:sp>
    </p:spTree>
    <p:extLst>
      <p:ext uri="{BB962C8B-B14F-4D97-AF65-F5344CB8AC3E}">
        <p14:creationId xmlns="" xmlns:p14="http://schemas.microsoft.com/office/powerpoint/2010/main" val="976235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1239838"/>
            <a:ext cx="5937250" cy="3340100"/>
          </a:xfrm>
        </p:spPr>
      </p:sp>
      <p:sp>
        <p:nvSpPr>
          <p:cNvPr id="3" name="Notes Placeholder 2"/>
          <p:cNvSpPr>
            <a:spLocks noGrp="1"/>
          </p:cNvSpPr>
          <p:nvPr>
            <p:ph type="body" idx="1"/>
          </p:nvPr>
        </p:nvSpPr>
        <p:spPr/>
        <p:txBody>
          <a:bodyPr/>
          <a:lstStyle/>
          <a:p>
            <a:endParaRPr lang="tr-TR" dirty="0"/>
          </a:p>
        </p:txBody>
      </p:sp>
    </p:spTree>
    <p:extLst>
      <p:ext uri="{BB962C8B-B14F-4D97-AF65-F5344CB8AC3E}">
        <p14:creationId xmlns="" xmlns:p14="http://schemas.microsoft.com/office/powerpoint/2010/main" val="2028459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1"/>
            <a:ext cx="8915399" cy="2262781"/>
          </a:xfrm>
        </p:spPr>
        <p:txBody>
          <a:bodyPr anchor="b">
            <a:normAutofit/>
          </a:bodyPr>
          <a:lstStyle>
            <a:lvl1pPr>
              <a:defRPr sz="5401"/>
            </a:lvl1pPr>
          </a:lstStyle>
          <a:p>
            <a:r>
              <a:rPr lang="en-US" smtClean="0"/>
              <a:t>Click to edit Master title style</a:t>
            </a:r>
            <a:endParaRPr lang="en-US" dirty="0"/>
          </a:p>
        </p:txBody>
      </p:sp>
      <p:sp>
        <p:nvSpPr>
          <p:cNvPr id="3" name="Subtitle 2"/>
          <p:cNvSpPr>
            <a:spLocks noGrp="1"/>
          </p:cNvSpPr>
          <p:nvPr>
            <p:ph type="subTitle" idx="1"/>
          </p:nvPr>
        </p:nvSpPr>
        <p:spPr>
          <a:xfrm>
            <a:off x="2589214" y="4777380"/>
            <a:ext cx="8915399" cy="1126283"/>
          </a:xfrm>
        </p:spPr>
        <p:txBody>
          <a:bodyPr anchor="t"/>
          <a:lstStyle>
            <a:lvl1pPr marL="0" indent="0" algn="l">
              <a:buNone/>
              <a:defRPr>
                <a:solidFill>
                  <a:schemeClr val="tx1">
                    <a:lumMod val="65000"/>
                    <a:lumOff val="35000"/>
                  </a:schemeClr>
                </a:solidFill>
              </a:defRPr>
            </a:lvl1pPr>
            <a:lvl2pPr marL="457243" indent="0" algn="ctr">
              <a:buNone/>
              <a:defRPr>
                <a:solidFill>
                  <a:schemeClr val="tx1">
                    <a:tint val="75000"/>
                  </a:schemeClr>
                </a:solidFill>
              </a:defRPr>
            </a:lvl2pPr>
            <a:lvl3pPr marL="914485" indent="0" algn="ctr">
              <a:buNone/>
              <a:defRPr>
                <a:solidFill>
                  <a:schemeClr val="tx1">
                    <a:tint val="75000"/>
                  </a:schemeClr>
                </a:solidFill>
              </a:defRPr>
            </a:lvl3pPr>
            <a:lvl4pPr marL="1371728" indent="0" algn="ctr">
              <a:buNone/>
              <a:defRPr>
                <a:solidFill>
                  <a:schemeClr val="tx1">
                    <a:tint val="75000"/>
                  </a:schemeClr>
                </a:solidFill>
              </a:defRPr>
            </a:lvl4pPr>
            <a:lvl5pPr marL="1828971" indent="0" algn="ctr">
              <a:buNone/>
              <a:defRPr>
                <a:solidFill>
                  <a:schemeClr val="tx1">
                    <a:tint val="75000"/>
                  </a:schemeClr>
                </a:solidFill>
              </a:defRPr>
            </a:lvl5pPr>
            <a:lvl6pPr marL="2286214" indent="0" algn="ctr">
              <a:buNone/>
              <a:defRPr>
                <a:solidFill>
                  <a:schemeClr val="tx1">
                    <a:tint val="75000"/>
                  </a:schemeClr>
                </a:solidFill>
              </a:defRPr>
            </a:lvl6pPr>
            <a:lvl7pPr marL="2743456" indent="0" algn="ctr">
              <a:buNone/>
              <a:defRPr>
                <a:solidFill>
                  <a:schemeClr val="tx1">
                    <a:tint val="75000"/>
                  </a:schemeClr>
                </a:solidFill>
              </a:defRPr>
            </a:lvl7pPr>
            <a:lvl8pPr marL="3200699" indent="0" algn="ctr">
              <a:buNone/>
              <a:defRPr>
                <a:solidFill>
                  <a:schemeClr val="tx1">
                    <a:tint val="75000"/>
                  </a:schemeClr>
                </a:solidFill>
              </a:defRPr>
            </a:lvl8pPr>
            <a:lvl9pPr marL="365794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EDA361-06C1-4477-AFEE-7C647B789D6E}" type="datetime1">
              <a:rPr lang="tr-TR" smtClean="0"/>
              <a:pPr/>
              <a:t>19.9.2019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7" name="Freeform 6"/>
          <p:cNvSpPr/>
          <p:nvPr/>
        </p:nvSpPr>
        <p:spPr bwMode="auto">
          <a:xfrm>
            <a:off x="0" y="4323811"/>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3" y="4529541"/>
            <a:ext cx="779767" cy="365125"/>
          </a:xfrm>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4280175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609601"/>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3" y="4354046"/>
            <a:ext cx="8915399" cy="1555864"/>
          </a:xfrm>
        </p:spPr>
        <p:txBody>
          <a:bodyPr anchor="ctr">
            <a:normAutofit/>
          </a:bodyPr>
          <a:lstStyle>
            <a:lvl1pPr marL="0" indent="0" algn="l">
              <a:buNone/>
              <a:defRPr sz="1800">
                <a:solidFill>
                  <a:schemeClr val="tx1">
                    <a:lumMod val="65000"/>
                    <a:lumOff val="35000"/>
                  </a:schemeClr>
                </a:solidFill>
              </a:defRPr>
            </a:lvl1pPr>
            <a:lvl2pPr marL="457243" indent="0">
              <a:buNone/>
              <a:defRPr sz="1800">
                <a:solidFill>
                  <a:schemeClr val="tx1">
                    <a:tint val="75000"/>
                  </a:schemeClr>
                </a:solidFill>
              </a:defRPr>
            </a:lvl2pPr>
            <a:lvl3pPr marL="914485" indent="0">
              <a:buNone/>
              <a:defRPr sz="1600">
                <a:solidFill>
                  <a:schemeClr val="tx1">
                    <a:tint val="75000"/>
                  </a:schemeClr>
                </a:solidFill>
              </a:defRPr>
            </a:lvl3pPr>
            <a:lvl4pPr marL="1371728" indent="0">
              <a:buNone/>
              <a:defRPr sz="1401">
                <a:solidFill>
                  <a:schemeClr val="tx1">
                    <a:tint val="75000"/>
                  </a:schemeClr>
                </a:solidFill>
              </a:defRPr>
            </a:lvl4pPr>
            <a:lvl5pPr marL="1828971" indent="0">
              <a:buNone/>
              <a:defRPr sz="1401">
                <a:solidFill>
                  <a:schemeClr val="tx1">
                    <a:tint val="75000"/>
                  </a:schemeClr>
                </a:solidFill>
              </a:defRPr>
            </a:lvl5pPr>
            <a:lvl6pPr marL="2286214" indent="0">
              <a:buNone/>
              <a:defRPr sz="1401">
                <a:solidFill>
                  <a:schemeClr val="tx1">
                    <a:tint val="75000"/>
                  </a:schemeClr>
                </a:solidFill>
              </a:defRPr>
            </a:lvl6pPr>
            <a:lvl7pPr marL="2743456" indent="0">
              <a:buNone/>
              <a:defRPr sz="1401">
                <a:solidFill>
                  <a:schemeClr val="tx1">
                    <a:tint val="75000"/>
                  </a:schemeClr>
                </a:solidFill>
              </a:defRPr>
            </a:lvl7pPr>
            <a:lvl8pPr marL="3200699" indent="0">
              <a:buNone/>
              <a:defRPr sz="1401">
                <a:solidFill>
                  <a:schemeClr val="tx1">
                    <a:tint val="75000"/>
                  </a:schemeClr>
                </a:solidFill>
              </a:defRPr>
            </a:lvl8pPr>
            <a:lvl9pPr marL="3657942" indent="0">
              <a:buNone/>
              <a:defRPr sz="140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C3646-9F45-4CA3-B5BC-AA342FBBB3B3}" type="datetime1">
              <a:rPr lang="tr-TR" smtClean="0"/>
              <a:pPr/>
              <a:t>19.9.2019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9" name="Freeform 11"/>
          <p:cNvSpPr/>
          <p:nvPr/>
        </p:nvSpPr>
        <p:spPr bwMode="auto">
          <a:xfrm flipV="1">
            <a:off x="-4189" y="31781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3" y="3244140"/>
            <a:ext cx="779767" cy="365125"/>
          </a:xfrm>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145961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50" y="609601"/>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43" indent="0">
              <a:buFontTx/>
              <a:buNone/>
              <a:defRPr/>
            </a:lvl2pPr>
            <a:lvl3pPr marL="914485" indent="0">
              <a:buFontTx/>
              <a:buNone/>
              <a:defRPr/>
            </a:lvl3pPr>
            <a:lvl4pPr marL="1371728" indent="0">
              <a:buFontTx/>
              <a:buNone/>
              <a:defRPr/>
            </a:lvl4pPr>
            <a:lvl5pPr marL="182897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3" y="4354046"/>
            <a:ext cx="8915399" cy="1555864"/>
          </a:xfrm>
        </p:spPr>
        <p:txBody>
          <a:bodyPr anchor="ctr">
            <a:normAutofit/>
          </a:bodyPr>
          <a:lstStyle>
            <a:lvl1pPr marL="0" indent="0" algn="l">
              <a:buNone/>
              <a:defRPr sz="1800">
                <a:solidFill>
                  <a:schemeClr val="tx1">
                    <a:lumMod val="65000"/>
                    <a:lumOff val="35000"/>
                  </a:schemeClr>
                </a:solidFill>
              </a:defRPr>
            </a:lvl1pPr>
            <a:lvl2pPr marL="457243" indent="0">
              <a:buNone/>
              <a:defRPr sz="1800">
                <a:solidFill>
                  <a:schemeClr val="tx1">
                    <a:tint val="75000"/>
                  </a:schemeClr>
                </a:solidFill>
              </a:defRPr>
            </a:lvl2pPr>
            <a:lvl3pPr marL="914485" indent="0">
              <a:buNone/>
              <a:defRPr sz="1600">
                <a:solidFill>
                  <a:schemeClr val="tx1">
                    <a:tint val="75000"/>
                  </a:schemeClr>
                </a:solidFill>
              </a:defRPr>
            </a:lvl3pPr>
            <a:lvl4pPr marL="1371728" indent="0">
              <a:buNone/>
              <a:defRPr sz="1401">
                <a:solidFill>
                  <a:schemeClr val="tx1">
                    <a:tint val="75000"/>
                  </a:schemeClr>
                </a:solidFill>
              </a:defRPr>
            </a:lvl4pPr>
            <a:lvl5pPr marL="1828971" indent="0">
              <a:buNone/>
              <a:defRPr sz="1401">
                <a:solidFill>
                  <a:schemeClr val="tx1">
                    <a:tint val="75000"/>
                  </a:schemeClr>
                </a:solidFill>
              </a:defRPr>
            </a:lvl5pPr>
            <a:lvl6pPr marL="2286214" indent="0">
              <a:buNone/>
              <a:defRPr sz="1401">
                <a:solidFill>
                  <a:schemeClr val="tx1">
                    <a:tint val="75000"/>
                  </a:schemeClr>
                </a:solidFill>
              </a:defRPr>
            </a:lvl6pPr>
            <a:lvl7pPr marL="2743456" indent="0">
              <a:buNone/>
              <a:defRPr sz="1401">
                <a:solidFill>
                  <a:schemeClr val="tx1">
                    <a:tint val="75000"/>
                  </a:schemeClr>
                </a:solidFill>
              </a:defRPr>
            </a:lvl7pPr>
            <a:lvl8pPr marL="3200699" indent="0">
              <a:buNone/>
              <a:defRPr sz="1401">
                <a:solidFill>
                  <a:schemeClr val="tx1">
                    <a:tint val="75000"/>
                  </a:schemeClr>
                </a:solidFill>
              </a:defRPr>
            </a:lvl8pPr>
            <a:lvl9pPr marL="3657942" indent="0">
              <a:buNone/>
              <a:defRPr sz="140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A52DCD-49EA-4B53-99EB-24BBE749C289}" type="datetime1">
              <a:rPr lang="tr-TR" smtClean="0"/>
              <a:pPr/>
              <a:t>19.9.2019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11" name="Freeform 11"/>
          <p:cNvSpPr/>
          <p:nvPr/>
        </p:nvSpPr>
        <p:spPr bwMode="auto">
          <a:xfrm flipV="1">
            <a:off x="-4189" y="31781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3" y="3244140"/>
            <a:ext cx="779767" cy="365125"/>
          </a:xfrm>
        </p:spPr>
        <p:txBody>
          <a:bodyPr/>
          <a:lstStyle/>
          <a:p>
            <a:fld id="{B4B99691-FCFF-452C-BD88-ACF8E855E7F3}"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1" baseline="0" dirty="0">
                <a:ln w="3175" cmpd="sng">
                  <a:noFill/>
                </a:ln>
                <a:solidFill>
                  <a:schemeClr val="accent1"/>
                </a:solidFill>
                <a:effectLst/>
                <a:latin typeface="Arial"/>
              </a:rPr>
              <a:t>“</a:t>
            </a:r>
          </a:p>
        </p:txBody>
      </p:sp>
      <p:sp>
        <p:nvSpPr>
          <p:cNvPr id="15" name="TextBox 14"/>
          <p:cNvSpPr txBox="1"/>
          <p:nvPr/>
        </p:nvSpPr>
        <p:spPr>
          <a:xfrm>
            <a:off x="11114853" y="2905306"/>
            <a:ext cx="609600" cy="584776"/>
          </a:xfrm>
          <a:prstGeom prst="rect">
            <a:avLst/>
          </a:prstGeom>
        </p:spPr>
        <p:txBody>
          <a:bodyPr vert="horz" lIns="91440" tIns="45720" rIns="91440" bIns="45720" rtlCol="0" anchor="ctr">
            <a:noAutofit/>
          </a:bodyPr>
          <a:lstStyle/>
          <a:p>
            <a:pPr lvl="0"/>
            <a:r>
              <a:rPr lang="en-US" sz="8001"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458337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1"/>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0359CE2-9ECD-44A1-9E0C-297B92CB8321}" type="datetime1">
              <a:rPr lang="tr-TR" smtClean="0"/>
              <a:pPr/>
              <a:t>19.9.2019</a:t>
            </a:fld>
            <a:endParaRPr lang="tr-TR"/>
          </a:p>
        </p:txBody>
      </p:sp>
      <p:sp>
        <p:nvSpPr>
          <p:cNvPr id="6" name="Footer Placeholder 5"/>
          <p:cNvSpPr>
            <a:spLocks noGrp="1"/>
          </p:cNvSpPr>
          <p:nvPr>
            <p:ph type="ftr" sz="quarter" idx="11"/>
          </p:nvPr>
        </p:nvSpPr>
        <p:spPr/>
        <p:txBody>
          <a:bodyPr/>
          <a:lstStyle/>
          <a:p>
            <a:r>
              <a:rPr lang="tr-TR" smtClean="0"/>
              <a:t>Eğitim Öğretim Geliştirme Koordinatörlüğü</a:t>
            </a:r>
            <a:endParaRPr lang="tr-TR"/>
          </a:p>
        </p:txBody>
      </p:sp>
      <p:sp>
        <p:nvSpPr>
          <p:cNvPr id="9" name="Freeform 11"/>
          <p:cNvSpPr/>
          <p:nvPr/>
        </p:nvSpPr>
        <p:spPr bwMode="auto">
          <a:xfrm flipV="1">
            <a:off x="-4189" y="491172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3" y="4983088"/>
            <a:ext cx="779767" cy="365125"/>
          </a:xfrm>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4214009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50" y="609601"/>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43" indent="0">
              <a:buFontTx/>
              <a:buNone/>
              <a:defRPr/>
            </a:lvl2pPr>
            <a:lvl3pPr marL="914485" indent="0">
              <a:buFontTx/>
              <a:buNone/>
              <a:defRPr/>
            </a:lvl3pPr>
            <a:lvl4pPr marL="1371728" indent="0">
              <a:buFontTx/>
              <a:buNone/>
              <a:defRPr/>
            </a:lvl4pPr>
            <a:lvl5pPr marL="1828971"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9887D75-DD1A-4AD3-AB3D-56EC0A6BC076}" type="datetime1">
              <a:rPr lang="tr-TR" smtClean="0"/>
              <a:pPr/>
              <a:t>19.9.2019</a:t>
            </a:fld>
            <a:endParaRPr lang="tr-TR"/>
          </a:p>
        </p:txBody>
      </p:sp>
      <p:sp>
        <p:nvSpPr>
          <p:cNvPr id="6" name="Footer Placeholder 5"/>
          <p:cNvSpPr>
            <a:spLocks noGrp="1"/>
          </p:cNvSpPr>
          <p:nvPr>
            <p:ph type="ftr" sz="quarter" idx="11"/>
          </p:nvPr>
        </p:nvSpPr>
        <p:spPr/>
        <p:txBody>
          <a:bodyPr/>
          <a:lstStyle/>
          <a:p>
            <a:r>
              <a:rPr lang="tr-TR" smtClean="0"/>
              <a:t>Eğitim Öğretim Geliştirme Koordinatörlüğü</a:t>
            </a:r>
            <a:endParaRPr lang="tr-TR"/>
          </a:p>
        </p:txBody>
      </p:sp>
      <p:sp>
        <p:nvSpPr>
          <p:cNvPr id="11" name="Freeform 11"/>
          <p:cNvSpPr/>
          <p:nvPr/>
        </p:nvSpPr>
        <p:spPr bwMode="auto">
          <a:xfrm flipV="1">
            <a:off x="-4189" y="491172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3" y="4983088"/>
            <a:ext cx="779767" cy="365125"/>
          </a:xfrm>
        </p:spPr>
        <p:txBody>
          <a:bodyPr/>
          <a:lstStyle/>
          <a:p>
            <a:fld id="{B4B99691-FCFF-452C-BD88-ACF8E855E7F3}"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1" baseline="0" dirty="0">
                <a:ln w="3175" cmpd="sng">
                  <a:noFill/>
                </a:ln>
                <a:solidFill>
                  <a:schemeClr val="accent1"/>
                </a:solidFill>
                <a:effectLst/>
                <a:latin typeface="Arial"/>
              </a:rPr>
              <a:t>“</a:t>
            </a:r>
          </a:p>
        </p:txBody>
      </p:sp>
      <p:sp>
        <p:nvSpPr>
          <p:cNvPr id="18" name="TextBox 17"/>
          <p:cNvSpPr txBox="1"/>
          <p:nvPr/>
        </p:nvSpPr>
        <p:spPr>
          <a:xfrm>
            <a:off x="11114853" y="2905306"/>
            <a:ext cx="609600" cy="584776"/>
          </a:xfrm>
          <a:prstGeom prst="rect">
            <a:avLst/>
          </a:prstGeom>
        </p:spPr>
        <p:txBody>
          <a:bodyPr vert="horz" lIns="91440" tIns="45720" rIns="91440" bIns="45720" rtlCol="0" anchor="ctr">
            <a:noAutofit/>
          </a:bodyPr>
          <a:lstStyle/>
          <a:p>
            <a:pPr lvl="0"/>
            <a:r>
              <a:rPr lang="en-US" sz="8001"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754710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3"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43" indent="0">
              <a:buFontTx/>
              <a:buNone/>
              <a:defRPr/>
            </a:lvl2pPr>
            <a:lvl3pPr marL="914485" indent="0">
              <a:buFontTx/>
              <a:buNone/>
              <a:defRPr/>
            </a:lvl3pPr>
            <a:lvl4pPr marL="1371728" indent="0">
              <a:buFontTx/>
              <a:buNone/>
              <a:defRPr/>
            </a:lvl4pPr>
            <a:lvl5pPr marL="1828971"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FDCC6EB-4648-41AB-9F79-B4CE9DF3CBDF}" type="datetime1">
              <a:rPr lang="tr-TR" smtClean="0"/>
              <a:pPr/>
              <a:t>19.9.2019</a:t>
            </a:fld>
            <a:endParaRPr lang="tr-TR"/>
          </a:p>
        </p:txBody>
      </p:sp>
      <p:sp>
        <p:nvSpPr>
          <p:cNvPr id="6" name="Footer Placeholder 5"/>
          <p:cNvSpPr>
            <a:spLocks noGrp="1"/>
          </p:cNvSpPr>
          <p:nvPr>
            <p:ph type="ftr" sz="quarter" idx="11"/>
          </p:nvPr>
        </p:nvSpPr>
        <p:spPr/>
        <p:txBody>
          <a:bodyPr/>
          <a:lstStyle/>
          <a:p>
            <a:r>
              <a:rPr lang="tr-TR" smtClean="0"/>
              <a:t>Eğitim Öğretim Geliştirme Koordinatörlüğü</a:t>
            </a:r>
            <a:endParaRPr lang="tr-TR"/>
          </a:p>
        </p:txBody>
      </p:sp>
      <p:sp>
        <p:nvSpPr>
          <p:cNvPr id="9" name="Freeform 11"/>
          <p:cNvSpPr/>
          <p:nvPr/>
        </p:nvSpPr>
        <p:spPr bwMode="auto">
          <a:xfrm flipV="1">
            <a:off x="-4189" y="491172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3" y="4983088"/>
            <a:ext cx="779767" cy="365125"/>
          </a:xfrm>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984977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62FF8C-E1D9-49F3-B05B-826D3CF52E33}" type="datetime1">
              <a:rPr lang="tr-TR" smtClean="0"/>
              <a:pPr/>
              <a:t>19.9.2019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8"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1085301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3" y="627406"/>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6"/>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C0666A-15D5-4A23-A6BB-B06D981A6B02}" type="datetime1">
              <a:rPr lang="tr-TR" smtClean="0"/>
              <a:pPr/>
              <a:t>19.9.2019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8"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332371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1"/>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1"/>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C67011-8B3D-4006-9264-B1856B5580CE}" type="datetime1">
              <a:rPr lang="tr-TR" smtClean="0"/>
              <a:pPr/>
              <a:t>19.9.2019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8"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3370570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3"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3" y="3530130"/>
            <a:ext cx="8915399" cy="860400"/>
          </a:xfrm>
        </p:spPr>
        <p:txBody>
          <a:bodyPr anchor="t"/>
          <a:lstStyle>
            <a:lvl1pPr marL="0" indent="0" algn="l">
              <a:buNone/>
              <a:defRPr sz="2000">
                <a:solidFill>
                  <a:schemeClr val="tx1">
                    <a:lumMod val="65000"/>
                    <a:lumOff val="35000"/>
                  </a:schemeClr>
                </a:solidFill>
              </a:defRPr>
            </a:lvl1pPr>
            <a:lvl2pPr marL="457243" indent="0">
              <a:buNone/>
              <a:defRPr sz="1800">
                <a:solidFill>
                  <a:schemeClr val="tx1">
                    <a:tint val="75000"/>
                  </a:schemeClr>
                </a:solidFill>
              </a:defRPr>
            </a:lvl2pPr>
            <a:lvl3pPr marL="914485" indent="0">
              <a:buNone/>
              <a:defRPr sz="1600">
                <a:solidFill>
                  <a:schemeClr val="tx1">
                    <a:tint val="75000"/>
                  </a:schemeClr>
                </a:solidFill>
              </a:defRPr>
            </a:lvl3pPr>
            <a:lvl4pPr marL="1371728" indent="0">
              <a:buNone/>
              <a:defRPr sz="1401">
                <a:solidFill>
                  <a:schemeClr val="tx1">
                    <a:tint val="75000"/>
                  </a:schemeClr>
                </a:solidFill>
              </a:defRPr>
            </a:lvl4pPr>
            <a:lvl5pPr marL="1828971" indent="0">
              <a:buNone/>
              <a:defRPr sz="1401">
                <a:solidFill>
                  <a:schemeClr val="tx1">
                    <a:tint val="75000"/>
                  </a:schemeClr>
                </a:solidFill>
              </a:defRPr>
            </a:lvl5pPr>
            <a:lvl6pPr marL="2286214" indent="0">
              <a:buNone/>
              <a:defRPr sz="1401">
                <a:solidFill>
                  <a:schemeClr val="tx1">
                    <a:tint val="75000"/>
                  </a:schemeClr>
                </a:solidFill>
              </a:defRPr>
            </a:lvl6pPr>
            <a:lvl7pPr marL="2743456" indent="0">
              <a:buNone/>
              <a:defRPr sz="1401">
                <a:solidFill>
                  <a:schemeClr val="tx1">
                    <a:tint val="75000"/>
                  </a:schemeClr>
                </a:solidFill>
              </a:defRPr>
            </a:lvl7pPr>
            <a:lvl8pPr marL="3200699" indent="0">
              <a:buNone/>
              <a:defRPr sz="1401">
                <a:solidFill>
                  <a:schemeClr val="tx1">
                    <a:tint val="75000"/>
                  </a:schemeClr>
                </a:solidFill>
              </a:defRPr>
            </a:lvl8pPr>
            <a:lvl9pPr marL="3657942" indent="0">
              <a:buNone/>
              <a:defRPr sz="140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923E0D-97BC-4267-BA14-76275D828996}" type="datetime1">
              <a:rPr lang="tr-TR" smtClean="0"/>
              <a:pPr/>
              <a:t>19.9.2019</a:t>
            </a:fld>
            <a:endParaRPr lang="tr-TR"/>
          </a:p>
        </p:txBody>
      </p:sp>
      <p:sp>
        <p:nvSpPr>
          <p:cNvPr id="5" name="Footer Placeholder 4"/>
          <p:cNvSpPr>
            <a:spLocks noGrp="1"/>
          </p:cNvSpPr>
          <p:nvPr>
            <p:ph type="ftr" sz="quarter" idx="11"/>
          </p:nvPr>
        </p:nvSpPr>
        <p:spPr/>
        <p:txBody>
          <a:bodyPr/>
          <a:lstStyle/>
          <a:p>
            <a:r>
              <a:rPr lang="tr-TR" smtClean="0"/>
              <a:t>Eğitim Öğretim Geliştirme Koordinatörlüğü</a:t>
            </a:r>
            <a:endParaRPr lang="tr-TR"/>
          </a:p>
        </p:txBody>
      </p:sp>
      <p:sp>
        <p:nvSpPr>
          <p:cNvPr id="9" name="Freeform 11"/>
          <p:cNvSpPr/>
          <p:nvPr/>
        </p:nvSpPr>
        <p:spPr bwMode="auto">
          <a:xfrm flipV="1">
            <a:off x="-4189" y="31781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3" y="3244140"/>
            <a:ext cx="779767" cy="365125"/>
          </a:xfrm>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392615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1"/>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8"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8B607B-2288-412E-B40C-578824BC14AD}" type="datetime1">
              <a:rPr lang="tr-TR" smtClean="0"/>
              <a:pPr/>
              <a:t>19.9.2019</a:t>
            </a:fld>
            <a:endParaRPr lang="tr-TR"/>
          </a:p>
        </p:txBody>
      </p:sp>
      <p:sp>
        <p:nvSpPr>
          <p:cNvPr id="6" name="Footer Placeholder 5"/>
          <p:cNvSpPr>
            <a:spLocks noGrp="1"/>
          </p:cNvSpPr>
          <p:nvPr>
            <p:ph type="ftr" sz="quarter" idx="11"/>
          </p:nvPr>
        </p:nvSpPr>
        <p:spPr/>
        <p:txBody>
          <a:bodyPr/>
          <a:lstStyle/>
          <a:p>
            <a:r>
              <a:rPr lang="tr-TR" smtClean="0"/>
              <a:t>Eğitim Öğretim Geliştirme Koordinatörlüğü</a:t>
            </a:r>
            <a:endParaRPr lang="tr-TR"/>
          </a:p>
        </p:txBody>
      </p:sp>
      <p:sp>
        <p:nvSpPr>
          <p:cNvPr id="10"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3" y="787783"/>
            <a:ext cx="779767" cy="365125"/>
          </a:xfrm>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2896758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4" y="1972704"/>
            <a:ext cx="3992732" cy="576262"/>
          </a:xfrm>
        </p:spPr>
        <p:txBody>
          <a:bodyPr anchor="b">
            <a:noAutofit/>
          </a:bodyPr>
          <a:lstStyle>
            <a:lvl1pPr marL="0" indent="0">
              <a:buNone/>
              <a:defRPr sz="2400" b="0"/>
            </a:lvl1pPr>
            <a:lvl2pPr marL="457243" indent="0">
              <a:buNone/>
              <a:defRPr sz="2000" b="1"/>
            </a:lvl2pPr>
            <a:lvl3pPr marL="914485" indent="0">
              <a:buNone/>
              <a:defRPr sz="1800" b="1"/>
            </a:lvl3pPr>
            <a:lvl4pPr marL="1371728" indent="0">
              <a:buNone/>
              <a:defRPr sz="1600" b="1"/>
            </a:lvl4pPr>
            <a:lvl5pPr marL="1828971" indent="0">
              <a:buNone/>
              <a:defRPr sz="1600" b="1"/>
            </a:lvl5pPr>
            <a:lvl6pPr marL="2286214" indent="0">
              <a:buNone/>
              <a:defRPr sz="1600" b="1"/>
            </a:lvl6pPr>
            <a:lvl7pPr marL="2743456" indent="0">
              <a:buNone/>
              <a:defRPr sz="1600" b="1"/>
            </a:lvl7pPr>
            <a:lvl8pPr marL="3200699" indent="0">
              <a:buNone/>
              <a:defRPr sz="1600" b="1"/>
            </a:lvl8pPr>
            <a:lvl9pPr marL="365794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3"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43" indent="0">
              <a:buNone/>
              <a:defRPr sz="2000" b="1"/>
            </a:lvl2pPr>
            <a:lvl3pPr marL="914485" indent="0">
              <a:buNone/>
              <a:defRPr sz="1800" b="1"/>
            </a:lvl3pPr>
            <a:lvl4pPr marL="1371728" indent="0">
              <a:buNone/>
              <a:defRPr sz="1600" b="1"/>
            </a:lvl4pPr>
            <a:lvl5pPr marL="1828971" indent="0">
              <a:buNone/>
              <a:defRPr sz="1600" b="1"/>
            </a:lvl5pPr>
            <a:lvl6pPr marL="2286214" indent="0">
              <a:buNone/>
              <a:defRPr sz="1600" b="1"/>
            </a:lvl6pPr>
            <a:lvl7pPr marL="2743456" indent="0">
              <a:buNone/>
              <a:defRPr sz="1600" b="1"/>
            </a:lvl7pPr>
            <a:lvl8pPr marL="3200699" indent="0">
              <a:buNone/>
              <a:defRPr sz="1600" b="1"/>
            </a:lvl8pPr>
            <a:lvl9pPr marL="365794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C7E15D-287E-470C-BEC2-DD99143F2B3E}" type="datetime1">
              <a:rPr lang="tr-TR" smtClean="0"/>
              <a:pPr/>
              <a:t>19.9.2019</a:t>
            </a:fld>
            <a:endParaRPr lang="tr-TR"/>
          </a:p>
        </p:txBody>
      </p:sp>
      <p:sp>
        <p:nvSpPr>
          <p:cNvPr id="8" name="Footer Placeholder 7"/>
          <p:cNvSpPr>
            <a:spLocks noGrp="1"/>
          </p:cNvSpPr>
          <p:nvPr>
            <p:ph type="ftr" sz="quarter" idx="11"/>
          </p:nvPr>
        </p:nvSpPr>
        <p:spPr/>
        <p:txBody>
          <a:bodyPr/>
          <a:lstStyle/>
          <a:p>
            <a:r>
              <a:rPr lang="tr-TR" smtClean="0"/>
              <a:t>Eğitim Öğretim Geliştirme Koordinatörlüğü</a:t>
            </a:r>
            <a:endParaRPr lang="tr-TR"/>
          </a:p>
        </p:txBody>
      </p:sp>
      <p:sp>
        <p:nvSpPr>
          <p:cNvPr id="12"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3" y="787783"/>
            <a:ext cx="779767" cy="365125"/>
          </a:xfrm>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348830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6FD972-42E8-4C9F-B5E6-001260CCCC15}" type="datetime1">
              <a:rPr lang="tr-TR" smtClean="0"/>
              <a:pPr/>
              <a:t>19.9.2019</a:t>
            </a:fld>
            <a:endParaRPr lang="tr-TR"/>
          </a:p>
        </p:txBody>
      </p:sp>
      <p:sp>
        <p:nvSpPr>
          <p:cNvPr id="4" name="Footer Placeholder 3"/>
          <p:cNvSpPr>
            <a:spLocks noGrp="1"/>
          </p:cNvSpPr>
          <p:nvPr>
            <p:ph type="ftr" sz="quarter" idx="11"/>
          </p:nvPr>
        </p:nvSpPr>
        <p:spPr/>
        <p:txBody>
          <a:bodyPr/>
          <a:lstStyle/>
          <a:p>
            <a:r>
              <a:rPr lang="tr-TR" smtClean="0"/>
              <a:t>Eğitim Öğretim Geliştirme Koordinatörlüğü</a:t>
            </a:r>
            <a:endParaRPr lang="tr-TR"/>
          </a:p>
        </p:txBody>
      </p:sp>
      <p:sp>
        <p:nvSpPr>
          <p:cNvPr id="7"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3542290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C4666-CF4C-48CC-AE06-A8A661D5E814}" type="datetime1">
              <a:rPr lang="tr-TR" smtClean="0"/>
              <a:pPr/>
              <a:t>19.9.2019</a:t>
            </a:fld>
            <a:endParaRPr lang="tr-TR"/>
          </a:p>
        </p:txBody>
      </p:sp>
      <p:sp>
        <p:nvSpPr>
          <p:cNvPr id="3" name="Footer Placeholder 2"/>
          <p:cNvSpPr>
            <a:spLocks noGrp="1"/>
          </p:cNvSpPr>
          <p:nvPr>
            <p:ph type="ftr" sz="quarter" idx="11"/>
          </p:nvPr>
        </p:nvSpPr>
        <p:spPr/>
        <p:txBody>
          <a:bodyPr/>
          <a:lstStyle/>
          <a:p>
            <a:r>
              <a:rPr lang="tr-TR" smtClean="0"/>
              <a:t>Eğitim Öğretim Geliştirme Koordinatörlüğü</a:t>
            </a:r>
            <a:endParaRPr lang="tr-TR"/>
          </a:p>
        </p:txBody>
      </p:sp>
      <p:sp>
        <p:nvSpPr>
          <p:cNvPr id="6"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2502489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9"/>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3" y="1598614"/>
            <a:ext cx="3505199" cy="4262436"/>
          </a:xfrm>
        </p:spPr>
        <p:txBody>
          <a:bodyPr/>
          <a:lstStyle>
            <a:lvl1pPr marL="0" indent="0">
              <a:buNone/>
              <a:defRPr sz="1401"/>
            </a:lvl1pPr>
            <a:lvl2pPr marL="457243" indent="0">
              <a:buNone/>
              <a:defRPr sz="1200"/>
            </a:lvl2pPr>
            <a:lvl3pPr marL="914485" indent="0">
              <a:buNone/>
              <a:defRPr sz="1001"/>
            </a:lvl3pPr>
            <a:lvl4pPr marL="1371728" indent="0">
              <a:buNone/>
              <a:defRPr sz="900"/>
            </a:lvl4pPr>
            <a:lvl5pPr marL="1828971" indent="0">
              <a:buNone/>
              <a:defRPr sz="900"/>
            </a:lvl5pPr>
            <a:lvl6pPr marL="2286214" indent="0">
              <a:buNone/>
              <a:defRPr sz="900"/>
            </a:lvl6pPr>
            <a:lvl7pPr marL="2743456" indent="0">
              <a:buNone/>
              <a:defRPr sz="900"/>
            </a:lvl7pPr>
            <a:lvl8pPr marL="3200699" indent="0">
              <a:buNone/>
              <a:defRPr sz="900"/>
            </a:lvl8pPr>
            <a:lvl9pPr marL="365794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C3A2E-AD62-4D19-88D5-177703F2C42D}" type="datetime1">
              <a:rPr lang="tr-TR" smtClean="0"/>
              <a:pPr/>
              <a:t>19.9.2019</a:t>
            </a:fld>
            <a:endParaRPr lang="tr-TR"/>
          </a:p>
        </p:txBody>
      </p:sp>
      <p:sp>
        <p:nvSpPr>
          <p:cNvPr id="6" name="Footer Placeholder 5"/>
          <p:cNvSpPr>
            <a:spLocks noGrp="1"/>
          </p:cNvSpPr>
          <p:nvPr>
            <p:ph type="ftr" sz="quarter" idx="11"/>
          </p:nvPr>
        </p:nvSpPr>
        <p:spPr/>
        <p:txBody>
          <a:bodyPr/>
          <a:lstStyle/>
          <a:p>
            <a:r>
              <a:rPr lang="tr-TR" smtClean="0"/>
              <a:t>Eğitim Öğretim Geliştirme Koordinatörlüğü</a:t>
            </a:r>
            <a:endParaRPr lang="tr-TR"/>
          </a:p>
        </p:txBody>
      </p:sp>
      <p:sp>
        <p:nvSpPr>
          <p:cNvPr id="9" name="Freeform 11"/>
          <p:cNvSpPr/>
          <p:nvPr/>
        </p:nvSpPr>
        <p:spPr bwMode="auto">
          <a:xfrm flipV="1">
            <a:off x="-4189" y="71437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3657537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1"/>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43" indent="0">
              <a:buNone/>
              <a:defRPr sz="1600"/>
            </a:lvl2pPr>
            <a:lvl3pPr marL="914485" indent="0">
              <a:buNone/>
              <a:defRPr sz="1600"/>
            </a:lvl3pPr>
            <a:lvl4pPr marL="1371728" indent="0">
              <a:buNone/>
              <a:defRPr sz="1600"/>
            </a:lvl4pPr>
            <a:lvl5pPr marL="1828971" indent="0">
              <a:buNone/>
              <a:defRPr sz="1600"/>
            </a:lvl5pPr>
            <a:lvl6pPr marL="2286214" indent="0">
              <a:buNone/>
              <a:defRPr sz="1600"/>
            </a:lvl6pPr>
            <a:lvl7pPr marL="2743456" indent="0">
              <a:buNone/>
              <a:defRPr sz="1600"/>
            </a:lvl7pPr>
            <a:lvl8pPr marL="3200699" indent="0">
              <a:buNone/>
              <a:defRPr sz="1600"/>
            </a:lvl8pPr>
            <a:lvl9pPr marL="3657942"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9"/>
            <a:ext cx="8915400" cy="493712"/>
          </a:xfrm>
        </p:spPr>
        <p:txBody>
          <a:bodyPr>
            <a:normAutofit/>
          </a:bodyPr>
          <a:lstStyle>
            <a:lvl1pPr marL="0" indent="0">
              <a:buNone/>
              <a:defRPr sz="1200"/>
            </a:lvl1pPr>
            <a:lvl2pPr marL="457243" indent="0">
              <a:buNone/>
              <a:defRPr sz="1200"/>
            </a:lvl2pPr>
            <a:lvl3pPr marL="914485" indent="0">
              <a:buNone/>
              <a:defRPr sz="1001"/>
            </a:lvl3pPr>
            <a:lvl4pPr marL="1371728" indent="0">
              <a:buNone/>
              <a:defRPr sz="900"/>
            </a:lvl4pPr>
            <a:lvl5pPr marL="1828971" indent="0">
              <a:buNone/>
              <a:defRPr sz="900"/>
            </a:lvl5pPr>
            <a:lvl6pPr marL="2286214" indent="0">
              <a:buNone/>
              <a:defRPr sz="900"/>
            </a:lvl6pPr>
            <a:lvl7pPr marL="2743456" indent="0">
              <a:buNone/>
              <a:defRPr sz="900"/>
            </a:lvl7pPr>
            <a:lvl8pPr marL="3200699" indent="0">
              <a:buNone/>
              <a:defRPr sz="900"/>
            </a:lvl8pPr>
            <a:lvl9pPr marL="365794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6FE4B-59D7-4622-BCEA-F6D0C7AB84FF}" type="datetime1">
              <a:rPr lang="tr-TR" smtClean="0"/>
              <a:pPr/>
              <a:t>19.9.2019</a:t>
            </a:fld>
            <a:endParaRPr lang="tr-TR"/>
          </a:p>
        </p:txBody>
      </p:sp>
      <p:sp>
        <p:nvSpPr>
          <p:cNvPr id="6" name="Footer Placeholder 5"/>
          <p:cNvSpPr>
            <a:spLocks noGrp="1"/>
          </p:cNvSpPr>
          <p:nvPr>
            <p:ph type="ftr" sz="quarter" idx="11"/>
          </p:nvPr>
        </p:nvSpPr>
        <p:spPr/>
        <p:txBody>
          <a:bodyPr/>
          <a:lstStyle/>
          <a:p>
            <a:r>
              <a:rPr lang="tr-TR" smtClean="0"/>
              <a:t>Eğitim Öğretim Geliştirme Koordinatörlüğü</a:t>
            </a:r>
            <a:endParaRPr lang="tr-TR"/>
          </a:p>
        </p:txBody>
      </p:sp>
      <p:sp>
        <p:nvSpPr>
          <p:cNvPr id="9" name="Freeform 11"/>
          <p:cNvSpPr/>
          <p:nvPr/>
        </p:nvSpPr>
        <p:spPr bwMode="auto">
          <a:xfrm flipV="1">
            <a:off x="-4189" y="4911726"/>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3" y="4983088"/>
            <a:ext cx="779767" cy="365125"/>
          </a:xfrm>
        </p:spPr>
        <p:txBody>
          <a:body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401232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alpha val="90000"/>
          </a:schemeClr>
        </a:solidFill>
        <a:effectLst/>
      </p:bgPr>
    </p:bg>
    <p:spTree>
      <p:nvGrpSpPr>
        <p:cNvPr id="1" name=""/>
        <p:cNvGrpSpPr/>
        <p:nvPr/>
      </p:nvGrpSpPr>
      <p:grpSpPr>
        <a:xfrm>
          <a:off x="0" y="0"/>
          <a:ext cx="0" cy="0"/>
          <a:chOff x="0" y="0"/>
          <a:chExt cx="0" cy="0"/>
        </a:xfrm>
      </p:grpSpPr>
      <p:grpSp>
        <p:nvGrpSpPr>
          <p:cNvPr id="23" name="Group 22"/>
          <p:cNvGrpSpPr/>
          <p:nvPr/>
        </p:nvGrpSpPr>
        <p:grpSpPr>
          <a:xfrm>
            <a:off x="2" y="228601"/>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5"/>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1"/>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3"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A1500B6-797E-4712-9C84-AD7015428EA0}" type="datetime1">
              <a:rPr lang="tr-TR" smtClean="0"/>
              <a:pPr/>
              <a:t>19.9.2019</a:t>
            </a:fld>
            <a:endParaRPr lang="tr-TR"/>
          </a:p>
        </p:txBody>
      </p:sp>
      <p:sp>
        <p:nvSpPr>
          <p:cNvPr id="5" name="Footer Placeholder 4"/>
          <p:cNvSpPr>
            <a:spLocks noGrp="1"/>
          </p:cNvSpPr>
          <p:nvPr>
            <p:ph type="ftr" sz="quarter" idx="3"/>
          </p:nvPr>
        </p:nvSpPr>
        <p:spPr>
          <a:xfrm>
            <a:off x="2589213" y="6135809"/>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Eğitim Öğretim Geliştirme Koordinatörlüğü</a:t>
            </a:r>
            <a:endParaRPr lang="tr-TR"/>
          </a:p>
        </p:txBody>
      </p:sp>
      <p:sp>
        <p:nvSpPr>
          <p:cNvPr id="6" name="Slide Number Placeholder 5"/>
          <p:cNvSpPr>
            <a:spLocks noGrp="1"/>
          </p:cNvSpPr>
          <p:nvPr>
            <p:ph type="sldNum" sz="quarter" idx="4"/>
          </p:nvPr>
        </p:nvSpPr>
        <p:spPr bwMode="gray">
          <a:xfrm>
            <a:off x="531813" y="787783"/>
            <a:ext cx="779767" cy="365125"/>
          </a:xfrm>
          <a:prstGeom prst="rect">
            <a:avLst/>
          </a:prstGeom>
        </p:spPr>
        <p:txBody>
          <a:bodyPr vert="horz" lIns="91440" tIns="45720" rIns="91440" bIns="45720" rtlCol="0" anchor="ctr"/>
          <a:lstStyle>
            <a:lvl1pPr algn="r">
              <a:defRPr sz="2000">
                <a:solidFill>
                  <a:srgbClr val="FEFFFF"/>
                </a:solidFill>
              </a:defRPr>
            </a:lvl1pPr>
          </a:lstStyle>
          <a:p>
            <a:fld id="{B4B99691-FCFF-452C-BD88-ACF8E855E7F3}" type="slidenum">
              <a:rPr lang="tr-TR" smtClean="0"/>
              <a:pPr/>
              <a:t>‹#›</a:t>
            </a:fld>
            <a:endParaRPr lang="tr-TR"/>
          </a:p>
        </p:txBody>
      </p:sp>
    </p:spTree>
    <p:extLst>
      <p:ext uri="{BB962C8B-B14F-4D97-AF65-F5344CB8AC3E}">
        <p14:creationId xmlns="" xmlns:p14="http://schemas.microsoft.com/office/powerpoint/2010/main" val="3087366819"/>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Lst>
  <p:hf sldNum="0" hdr="0" dt="0"/>
  <p:txStyles>
    <p:titleStyle>
      <a:lvl1pPr algn="l" defTabSz="457243"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32" indent="-342932" algn="l" defTabSz="457243" rtl="0" eaLnBrk="1" latinLnBrk="0" hangingPunct="1">
        <a:spcBef>
          <a:spcPts val="1001"/>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3020" indent="-285777" algn="l" defTabSz="457243" rtl="0" eaLnBrk="1" latinLnBrk="0" hangingPunct="1">
        <a:spcBef>
          <a:spcPts val="1001"/>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107" indent="-228622" algn="l" defTabSz="457243" rtl="0" eaLnBrk="1" latinLnBrk="0" hangingPunct="1">
        <a:spcBef>
          <a:spcPts val="1001"/>
        </a:spcBef>
        <a:spcAft>
          <a:spcPts val="0"/>
        </a:spcAft>
        <a:buClr>
          <a:schemeClr val="accent1"/>
        </a:buClr>
        <a:buFont typeface="Wingdings 3" charset="2"/>
        <a:buChar char=""/>
        <a:defRPr sz="1401" kern="1200">
          <a:solidFill>
            <a:schemeClr val="tx1">
              <a:lumMod val="75000"/>
              <a:lumOff val="25000"/>
            </a:schemeClr>
          </a:solidFill>
          <a:latin typeface="+mn-lt"/>
          <a:ea typeface="+mn-ea"/>
          <a:cs typeface="+mn-cs"/>
        </a:defRPr>
      </a:lvl3pPr>
      <a:lvl4pPr marL="1600350"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593"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836"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2078"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321"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564"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43" rtl="0" eaLnBrk="1" latinLnBrk="0" hangingPunct="1">
        <a:defRPr sz="1800" kern="1200">
          <a:solidFill>
            <a:schemeClr val="tx1"/>
          </a:solidFill>
          <a:latin typeface="+mn-lt"/>
          <a:ea typeface="+mn-ea"/>
          <a:cs typeface="+mn-cs"/>
        </a:defRPr>
      </a:lvl1pPr>
      <a:lvl2pPr marL="457243" algn="l" defTabSz="457243" rtl="0" eaLnBrk="1" latinLnBrk="0" hangingPunct="1">
        <a:defRPr sz="1800" kern="1200">
          <a:solidFill>
            <a:schemeClr val="tx1"/>
          </a:solidFill>
          <a:latin typeface="+mn-lt"/>
          <a:ea typeface="+mn-ea"/>
          <a:cs typeface="+mn-cs"/>
        </a:defRPr>
      </a:lvl2pPr>
      <a:lvl3pPr marL="914485" algn="l" defTabSz="457243" rtl="0" eaLnBrk="1" latinLnBrk="0" hangingPunct="1">
        <a:defRPr sz="1800" kern="1200">
          <a:solidFill>
            <a:schemeClr val="tx1"/>
          </a:solidFill>
          <a:latin typeface="+mn-lt"/>
          <a:ea typeface="+mn-ea"/>
          <a:cs typeface="+mn-cs"/>
        </a:defRPr>
      </a:lvl3pPr>
      <a:lvl4pPr marL="1371728" algn="l" defTabSz="457243" rtl="0" eaLnBrk="1" latinLnBrk="0" hangingPunct="1">
        <a:defRPr sz="1800" kern="1200">
          <a:solidFill>
            <a:schemeClr val="tx1"/>
          </a:solidFill>
          <a:latin typeface="+mn-lt"/>
          <a:ea typeface="+mn-ea"/>
          <a:cs typeface="+mn-cs"/>
        </a:defRPr>
      </a:lvl4pPr>
      <a:lvl5pPr marL="1828971" algn="l" defTabSz="457243" rtl="0" eaLnBrk="1" latinLnBrk="0" hangingPunct="1">
        <a:defRPr sz="1800" kern="1200">
          <a:solidFill>
            <a:schemeClr val="tx1"/>
          </a:solidFill>
          <a:latin typeface="+mn-lt"/>
          <a:ea typeface="+mn-ea"/>
          <a:cs typeface="+mn-cs"/>
        </a:defRPr>
      </a:lvl5pPr>
      <a:lvl6pPr marL="2286214" algn="l" defTabSz="457243" rtl="0" eaLnBrk="1" latinLnBrk="0" hangingPunct="1">
        <a:defRPr sz="1800" kern="1200">
          <a:solidFill>
            <a:schemeClr val="tx1"/>
          </a:solidFill>
          <a:latin typeface="+mn-lt"/>
          <a:ea typeface="+mn-ea"/>
          <a:cs typeface="+mn-cs"/>
        </a:defRPr>
      </a:lvl6pPr>
      <a:lvl7pPr marL="2743456" algn="l" defTabSz="457243" rtl="0" eaLnBrk="1" latinLnBrk="0" hangingPunct="1">
        <a:defRPr sz="1800" kern="1200">
          <a:solidFill>
            <a:schemeClr val="tx1"/>
          </a:solidFill>
          <a:latin typeface="+mn-lt"/>
          <a:ea typeface="+mn-ea"/>
          <a:cs typeface="+mn-cs"/>
        </a:defRPr>
      </a:lvl7pPr>
      <a:lvl8pPr marL="3200699" algn="l" defTabSz="457243" rtl="0" eaLnBrk="1" latinLnBrk="0" hangingPunct="1">
        <a:defRPr sz="1800" kern="1200">
          <a:solidFill>
            <a:schemeClr val="tx1"/>
          </a:solidFill>
          <a:latin typeface="+mn-lt"/>
          <a:ea typeface="+mn-ea"/>
          <a:cs typeface="+mn-cs"/>
        </a:defRPr>
      </a:lvl8pPr>
      <a:lvl9pPr marL="3657942" algn="l" defTabSz="45724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txBox="1">
            <a:spLocks/>
          </p:cNvSpPr>
          <p:nvPr/>
        </p:nvSpPr>
        <p:spPr>
          <a:xfrm>
            <a:off x="182662" y="201105"/>
            <a:ext cx="11844000" cy="6480000"/>
          </a:xfrm>
          <a:prstGeom prst="rect">
            <a:avLst/>
          </a:prstGeom>
          <a:solidFill>
            <a:schemeClr val="bg1"/>
          </a:solidFill>
          <a:ln w="12700">
            <a:solidFill>
              <a:srgbClr val="6666FF"/>
            </a:solidFill>
          </a:ln>
        </p:spPr>
        <p:txBody>
          <a:bodyPr vert="horz" lIns="0" tIns="45720" rIns="91440" bIns="45720" rtlCol="0">
            <a:normAutofit/>
          </a:bodyPr>
          <a:lstStyle>
            <a:lvl1pPr marL="342932" indent="-342932" algn="l" defTabSz="457243" rtl="0" eaLnBrk="1" latinLnBrk="0" hangingPunct="1">
              <a:spcBef>
                <a:spcPts val="1001"/>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3020" indent="-285777" algn="l" defTabSz="457243" rtl="0" eaLnBrk="1" latinLnBrk="0" hangingPunct="1">
              <a:spcBef>
                <a:spcPts val="1001"/>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107" indent="-228622" algn="l" defTabSz="457243" rtl="0" eaLnBrk="1" latinLnBrk="0" hangingPunct="1">
              <a:spcBef>
                <a:spcPts val="1001"/>
              </a:spcBef>
              <a:spcAft>
                <a:spcPts val="0"/>
              </a:spcAft>
              <a:buClr>
                <a:schemeClr val="accent1"/>
              </a:buClr>
              <a:buFont typeface="Wingdings 3" charset="2"/>
              <a:buChar char=""/>
              <a:defRPr sz="1401" kern="1200">
                <a:solidFill>
                  <a:schemeClr val="tx1">
                    <a:lumMod val="75000"/>
                    <a:lumOff val="25000"/>
                  </a:schemeClr>
                </a:solidFill>
                <a:latin typeface="+mn-lt"/>
                <a:ea typeface="+mn-ea"/>
                <a:cs typeface="+mn-cs"/>
              </a:defRPr>
            </a:lvl3pPr>
            <a:lvl4pPr marL="1600350"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593"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836"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2078"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321"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564"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b="1" dirty="0" smtClean="0">
              <a:solidFill>
                <a:srgbClr val="002060"/>
              </a:solidFill>
            </a:endParaRPr>
          </a:p>
        </p:txBody>
      </p:sp>
      <p:sp>
        <p:nvSpPr>
          <p:cNvPr id="3" name="Rectangle 2"/>
          <p:cNvSpPr/>
          <p:nvPr/>
        </p:nvSpPr>
        <p:spPr>
          <a:xfrm>
            <a:off x="5591331" y="3057995"/>
            <a:ext cx="3557156" cy="2773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8" name="Düz Bağlayıcı 7"/>
          <p:cNvCxnSpPr/>
          <p:nvPr/>
        </p:nvCxnSpPr>
        <p:spPr>
          <a:xfrm>
            <a:off x="0" y="3642979"/>
            <a:ext cx="2520000" cy="0"/>
          </a:xfrm>
          <a:prstGeom prst="line">
            <a:avLst/>
          </a:prstGeom>
          <a:ln w="12700">
            <a:gradFill flip="none" rotWithShape="1">
              <a:gsLst>
                <a:gs pos="17000">
                  <a:srgbClr val="66FFFF"/>
                </a:gs>
                <a:gs pos="1449">
                  <a:schemeClr val="bg1">
                    <a:lumMod val="95000"/>
                  </a:schemeClr>
                </a:gs>
                <a:gs pos="36000">
                  <a:srgbClr val="EA8EFC"/>
                </a:gs>
                <a:gs pos="70000">
                  <a:srgbClr val="3399FF"/>
                </a:gs>
                <a:gs pos="52000">
                  <a:srgbClr val="FF66CC"/>
                </a:gs>
                <a:gs pos="93000">
                  <a:srgbClr val="66FFFF"/>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525" y="3664277"/>
            <a:ext cx="2520000" cy="0"/>
          </a:xfrm>
          <a:prstGeom prst="line">
            <a:avLst/>
          </a:prstGeom>
          <a:ln w="12700">
            <a:gradFill flip="none" rotWithShape="1">
              <a:gsLst>
                <a:gs pos="29000">
                  <a:schemeClr val="accent6"/>
                </a:gs>
                <a:gs pos="0">
                  <a:schemeClr val="bg1">
                    <a:lumMod val="95000"/>
                  </a:schemeClr>
                </a:gs>
                <a:gs pos="17000">
                  <a:schemeClr val="accent1">
                    <a:lumMod val="40000"/>
                    <a:lumOff val="60000"/>
                  </a:schemeClr>
                </a:gs>
                <a:gs pos="51000">
                  <a:srgbClr val="66FFFF"/>
                </a:gs>
                <a:gs pos="100000">
                  <a:schemeClr val="accent1">
                    <a:lumMod val="60000"/>
                    <a:lumOff val="40000"/>
                  </a:schemeClr>
                </a:gs>
                <a:gs pos="67000">
                  <a:srgbClr val="6666FF"/>
                </a:gs>
                <a:gs pos="90000">
                  <a:srgbClr val="FF5050"/>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9" name="Dikdörtgen 8"/>
          <p:cNvSpPr/>
          <p:nvPr/>
        </p:nvSpPr>
        <p:spPr>
          <a:xfrm>
            <a:off x="2520000" y="3078992"/>
            <a:ext cx="5241640" cy="1477328"/>
          </a:xfrm>
          <a:prstGeom prst="rect">
            <a:avLst/>
          </a:prstGeom>
        </p:spPr>
        <p:txBody>
          <a:bodyPr wrap="square">
            <a:spAutoFit/>
          </a:bodyPr>
          <a:lstStyle/>
          <a:p>
            <a:pPr marL="542925" lvl="0" algn="r">
              <a:spcAft>
                <a:spcPts val="600"/>
              </a:spcAft>
              <a:buClr>
                <a:srgbClr val="6666FF"/>
              </a:buClr>
            </a:pPr>
            <a:r>
              <a:rPr lang="tr-TR" sz="2000" b="1" spc="310" dirty="0" smtClean="0">
                <a:solidFill>
                  <a:srgbClr val="003399"/>
                </a:solidFill>
                <a:latin typeface="+mj-lt"/>
              </a:rPr>
              <a:t>PINARHİSAR MYO</a:t>
            </a:r>
          </a:p>
          <a:p>
            <a:pPr marL="542925" lvl="0" algn="r">
              <a:spcAft>
                <a:spcPts val="600"/>
              </a:spcAft>
              <a:buClr>
                <a:srgbClr val="6666FF"/>
              </a:buClr>
            </a:pPr>
            <a:r>
              <a:rPr lang="tr-TR" sz="2000" b="1" spc="310" dirty="0" smtClean="0">
                <a:solidFill>
                  <a:srgbClr val="003399"/>
                </a:solidFill>
                <a:latin typeface="+mj-lt"/>
              </a:rPr>
              <a:t>ELEKTRONİK VE OTOMASYON BÖLÜMÜ </a:t>
            </a:r>
          </a:p>
          <a:p>
            <a:pPr marL="542925" lvl="0" algn="r">
              <a:spcAft>
                <a:spcPts val="600"/>
              </a:spcAft>
              <a:buClr>
                <a:srgbClr val="6666FF"/>
              </a:buClr>
            </a:pPr>
            <a:r>
              <a:rPr lang="tr-TR" sz="2000" b="1" spc="310" dirty="0" smtClean="0">
                <a:solidFill>
                  <a:schemeClr val="bg1">
                    <a:lumMod val="65000"/>
                  </a:schemeClr>
                </a:solidFill>
                <a:latin typeface="+mj-lt"/>
              </a:rPr>
              <a:t>Oryantasyon Programı</a:t>
            </a:r>
          </a:p>
        </p:txBody>
      </p:sp>
      <p:sp>
        <p:nvSpPr>
          <p:cNvPr id="11" name="Subtitle 2"/>
          <p:cNvSpPr txBox="1">
            <a:spLocks/>
          </p:cNvSpPr>
          <p:nvPr/>
        </p:nvSpPr>
        <p:spPr>
          <a:xfrm>
            <a:off x="8612216" y="5339143"/>
            <a:ext cx="3414446" cy="1105927"/>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spcBef>
                <a:spcPts val="0"/>
              </a:spcBef>
              <a:spcAft>
                <a:spcPts val="600"/>
              </a:spcAft>
            </a:pPr>
            <a:r>
              <a:rPr lang="tr-TR" sz="1600" spc="200" dirty="0" smtClean="0">
                <a:solidFill>
                  <a:schemeClr val="bg1">
                    <a:lumMod val="50000"/>
                  </a:schemeClr>
                </a:solidFill>
              </a:rPr>
              <a:t>Elektronik ve Otomasyon </a:t>
            </a:r>
          </a:p>
          <a:p>
            <a:pPr>
              <a:spcBef>
                <a:spcPts val="0"/>
              </a:spcBef>
              <a:spcAft>
                <a:spcPts val="600"/>
              </a:spcAft>
            </a:pPr>
            <a:r>
              <a:rPr lang="tr-TR" sz="1600" spc="200" dirty="0" smtClean="0">
                <a:solidFill>
                  <a:schemeClr val="bg1">
                    <a:lumMod val="50000"/>
                  </a:schemeClr>
                </a:solidFill>
              </a:rPr>
              <a:t>Bölüm Başkanlığı</a:t>
            </a:r>
            <a:endParaRPr lang="tr-TR" sz="1400" spc="500" dirty="0">
              <a:solidFill>
                <a:schemeClr val="bg1">
                  <a:lumMod val="50000"/>
                </a:schemeClr>
              </a:solidFill>
            </a:endParaRPr>
          </a:p>
        </p:txBody>
      </p:sp>
      <p:grpSp>
        <p:nvGrpSpPr>
          <p:cNvPr id="4" name="Grup 3"/>
          <p:cNvGrpSpPr/>
          <p:nvPr/>
        </p:nvGrpSpPr>
        <p:grpSpPr>
          <a:xfrm>
            <a:off x="8059232" y="3054151"/>
            <a:ext cx="4168769" cy="1226782"/>
            <a:chOff x="8059232" y="3054151"/>
            <a:chExt cx="4168769" cy="1226782"/>
          </a:xfrm>
        </p:grpSpPr>
        <p:sp>
          <p:nvSpPr>
            <p:cNvPr id="17" name="Dikdörtgen 16"/>
            <p:cNvSpPr/>
            <p:nvPr/>
          </p:nvSpPr>
          <p:spPr>
            <a:xfrm>
              <a:off x="9312000" y="3477854"/>
              <a:ext cx="2916000" cy="360000"/>
            </a:xfrm>
            <a:prstGeom prst="rect">
              <a:avLst/>
            </a:prstGeom>
            <a:gradFill>
              <a:gsLst>
                <a:gs pos="9000">
                  <a:srgbClr val="9999FF"/>
                </a:gs>
                <a:gs pos="100000">
                  <a:schemeClr val="bg1"/>
                </a:gs>
              </a:gsLst>
              <a:lin ang="10800000" scaled="1"/>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71488" defTabSz="450892"/>
              <a:endParaRPr lang="tr-TR" sz="1600" b="1" dirty="0">
                <a:solidFill>
                  <a:schemeClr val="tx1"/>
                </a:solidFill>
              </a:endParaRPr>
            </a:p>
          </p:txBody>
        </p:sp>
        <p:pic>
          <p:nvPicPr>
            <p:cNvPr id="12" name="Resim 11" descr="tasarimci-aktas-kirklareli-nin-renklerini_o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bright="40000" contrast="-40000"/>
                      </a14:imgEffect>
                    </a14:imgLayer>
                  </a14:imgProps>
                </a:ext>
                <a:ext uri="{28A0092B-C50C-407E-A947-70E740481C1C}">
                  <a14:useLocalDpi xmlns="" xmlns:a14="http://schemas.microsoft.com/office/drawing/2010/main" val="0"/>
                </a:ext>
              </a:extLst>
            </a:blip>
            <a:srcRect/>
            <a:stretch>
              <a:fillRect/>
            </a:stretch>
          </p:blipFill>
          <p:spPr bwMode="auto">
            <a:xfrm>
              <a:off x="8059232" y="3054151"/>
              <a:ext cx="1080000" cy="1068297"/>
            </a:xfrm>
            <a:prstGeom prst="rect">
              <a:avLst/>
            </a:prstGeom>
            <a:noFill/>
            <a:ln>
              <a:noFill/>
            </a:ln>
          </p:spPr>
        </p:pic>
        <p:sp>
          <p:nvSpPr>
            <p:cNvPr id="13" name="Dikdörtgen 12"/>
            <p:cNvSpPr/>
            <p:nvPr/>
          </p:nvSpPr>
          <p:spPr>
            <a:xfrm>
              <a:off x="9349826" y="3078992"/>
              <a:ext cx="2878175" cy="276999"/>
            </a:xfrm>
            <a:prstGeom prst="rect">
              <a:avLst/>
            </a:prstGeom>
          </p:spPr>
          <p:txBody>
            <a:bodyPr wrap="square" lIns="180000">
              <a:spAutoFit/>
            </a:bodyPr>
            <a:lstStyle/>
            <a:p>
              <a:pPr indent="-88900">
                <a:spcBef>
                  <a:spcPts val="600"/>
                </a:spcBef>
                <a:buClr>
                  <a:srgbClr val="6666FF"/>
                </a:buClr>
                <a:tabLst>
                  <a:tab pos="266700" algn="l"/>
                </a:tabLst>
              </a:pPr>
              <a:r>
                <a:rPr lang="tr-TR" sz="1200" b="1" spc="300" dirty="0" smtClean="0">
                  <a:solidFill>
                    <a:schemeClr val="bg1">
                      <a:lumMod val="65000"/>
                    </a:schemeClr>
                  </a:solidFill>
                </a:rPr>
                <a:t>Kırklareli Üniversitesi</a:t>
              </a:r>
              <a:endParaRPr lang="tr-TR" sz="1200" b="1" spc="300" dirty="0">
                <a:solidFill>
                  <a:schemeClr val="bg1">
                    <a:lumMod val="65000"/>
                  </a:schemeClr>
                </a:solidFill>
              </a:endParaRPr>
            </a:p>
          </p:txBody>
        </p:sp>
        <p:sp>
          <p:nvSpPr>
            <p:cNvPr id="2" name="Dikdörtgen 1"/>
            <p:cNvSpPr/>
            <p:nvPr/>
          </p:nvSpPr>
          <p:spPr>
            <a:xfrm>
              <a:off x="9426273" y="4003934"/>
              <a:ext cx="2682145" cy="276999"/>
            </a:xfrm>
            <a:prstGeom prst="rect">
              <a:avLst/>
            </a:prstGeom>
          </p:spPr>
          <p:txBody>
            <a:bodyPr wrap="none">
              <a:spAutoFit/>
            </a:bodyPr>
            <a:lstStyle/>
            <a:p>
              <a:pPr marL="542925" indent="-542925">
                <a:buClr>
                  <a:srgbClr val="6666FF"/>
                </a:buClr>
              </a:pPr>
              <a:r>
                <a:rPr lang="tr-TR" sz="1200" i="1" spc="500" dirty="0">
                  <a:solidFill>
                    <a:srgbClr val="9A9AE6"/>
                  </a:solidFill>
                  <a:latin typeface="Harlow Solid Italic" panose="04030604020F02020D02" pitchFamily="82" charset="0"/>
                </a:rPr>
                <a:t>Bilgeliğe Yolculuk…</a:t>
              </a:r>
            </a:p>
          </p:txBody>
        </p:sp>
      </p:gr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2525189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Bölümden Mezun Bir Öğrencinin Sahip Olacağı Yeterlikler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88544" y="2998202"/>
            <a:ext cx="3300972" cy="1677382"/>
          </a:xfrm>
          <a:prstGeom prst="rect">
            <a:avLst/>
          </a:prstGeom>
        </p:spPr>
        <p:txBody>
          <a:bodyPr wrap="square" lIns="0" tIns="0" rIns="0" bIns="0" anchor="ctr" anchorCtr="0">
            <a:spAutoFit/>
          </a:bodyPr>
          <a:lstStyle/>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endParaRPr lang="tr-TR" sz="1600" b="1" dirty="0" smtClean="0">
              <a:solidFill>
                <a:srgbClr val="333399"/>
              </a:solidFill>
              <a:ea typeface="Calibri" panose="020F0502020204030204" pitchFamily="34" charset="0"/>
              <a:cs typeface="Times New Roman" panose="02020603050405020304" pitchFamily="18" charset="0"/>
            </a:endParaRP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10</a:t>
            </a:fld>
            <a:endParaRPr lang="tr-TR" sz="1600" b="1" spc="150" dirty="0">
              <a:solidFill>
                <a:schemeClr val="bg1"/>
              </a:solidFill>
            </a:endParaRPr>
          </a:p>
        </p:txBody>
      </p:sp>
      <p:sp>
        <p:nvSpPr>
          <p:cNvPr id="11" name="Dikdörtgen 10"/>
          <p:cNvSpPr/>
          <p:nvPr/>
        </p:nvSpPr>
        <p:spPr>
          <a:xfrm>
            <a:off x="196800" y="319159"/>
            <a:ext cx="6929214"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488731" y="1466193"/>
            <a:ext cx="9065172" cy="5170646"/>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Alanı ile ilgili fen bilimlerine ilişkin temel kavramsal ve kuramsal bilgileri açıklar. </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Mesleki alandaki çözümlemelerde matematiksel bilgi ve becerileri uygular.</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Kontrol ve otomasyon alanı ile ilgili temel kavram, kuram, yaklaşım, yöntem ve teknikleri açıklar.</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Avrupa dil </a:t>
            </a:r>
            <a:r>
              <a:rPr lang="tr-TR" dirty="0" err="1" smtClean="0"/>
              <a:t>portfolyosu</a:t>
            </a:r>
            <a:r>
              <a:rPr lang="tr-TR" dirty="0" smtClean="0"/>
              <a:t> A1 düzeyinde bir yabancı dili (İngilizce) kullanarak alandaki gelişmeleri izler/meslektaşları ile iletişim kurar.</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Alan ile ilgili temel fizik kavramları, mesleki malzemeler ile alçak gerilim şebekesi elemanlarını açıklar/analiz eder.</a:t>
            </a:r>
            <a:endParaRPr lang="tr-TR" dirty="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36181766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Bölümden Mezun Bir Öğrencinin Sahip Olacağı Yeterlikler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88544" y="2998202"/>
            <a:ext cx="3300972" cy="1677382"/>
          </a:xfrm>
          <a:prstGeom prst="rect">
            <a:avLst/>
          </a:prstGeom>
        </p:spPr>
        <p:txBody>
          <a:bodyPr wrap="square" lIns="0" tIns="0" rIns="0" bIns="0" anchor="ctr" anchorCtr="0">
            <a:spAutoFit/>
          </a:bodyPr>
          <a:lstStyle/>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endParaRPr lang="tr-TR" sz="1600" b="1" dirty="0" smtClean="0">
              <a:solidFill>
                <a:srgbClr val="333399"/>
              </a:solidFill>
              <a:ea typeface="Calibri" panose="020F0502020204030204" pitchFamily="34" charset="0"/>
              <a:cs typeface="Times New Roman" panose="02020603050405020304" pitchFamily="18" charset="0"/>
            </a:endParaRP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11</a:t>
            </a:fld>
            <a:endParaRPr lang="tr-TR" sz="1600" b="1" spc="150" dirty="0">
              <a:solidFill>
                <a:schemeClr val="bg1"/>
              </a:solidFill>
            </a:endParaRPr>
          </a:p>
        </p:txBody>
      </p:sp>
      <p:sp>
        <p:nvSpPr>
          <p:cNvPr id="11" name="Dikdörtgen 10"/>
          <p:cNvSpPr/>
          <p:nvPr/>
        </p:nvSpPr>
        <p:spPr>
          <a:xfrm>
            <a:off x="196800" y="319159"/>
            <a:ext cx="6929214"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488731" y="1466193"/>
            <a:ext cx="9065172" cy="5586145"/>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Alanı ile ilgili hizmet üretiminde </a:t>
            </a:r>
            <a:r>
              <a:rPr lang="tr-TR" dirty="0" err="1" smtClean="0"/>
              <a:t>anolog</a:t>
            </a:r>
            <a:r>
              <a:rPr lang="tr-TR" dirty="0" smtClean="0"/>
              <a:t> </a:t>
            </a:r>
            <a:r>
              <a:rPr lang="tr-TR" dirty="0" smtClean="0"/>
              <a:t>ve dijital elektrik ölçü aletlerini ve doğru ve alternatif akımda kullanılan devre elemanlarını çalışma prensip ve standartlarına uygun kullanır.</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Elektrik makinelerinin yapısı, çalışma prensibi, sarım şekilleri ve devreye bağlantılarını açıklar/çalışma prensiplerine uygun kullanır.</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Alanı ile ilgili hizmet üretim süreçlerinde çizim ve simülasyon programlarını kullanarak ile elektrik devrelerini tasarlar/elektrik tesisat planı hazırlar.</a:t>
            </a:r>
          </a:p>
          <a:p>
            <a:pPr marL="808038"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Alanı ile ilgili öngörülen gereksinim ve sorunlara ilişkin eleştirel ve yaratıcı düşünme ve problem çözme becerilerini kullanarak proje hazırlar/uygular ve sonuçlarını sunar.</a:t>
            </a:r>
          </a:p>
          <a:p>
            <a:pPr marL="808038" lvl="0" indent="-265113" algn="just">
              <a:lnSpc>
                <a:spcPct val="150000"/>
              </a:lnSpc>
              <a:spcBef>
                <a:spcPts val="1200"/>
              </a:spcBef>
              <a:spcAft>
                <a:spcPts val="600"/>
              </a:spcAft>
              <a:buClr>
                <a:srgbClr val="6666FF"/>
              </a:buClr>
              <a:buFont typeface="Wingdings" panose="05000000000000000000" pitchFamily="2" charset="2"/>
              <a:buChar char="§"/>
            </a:pP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36181766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Bölümden Mezun Bir Öğrencinin Sahip Olacağı Yeterlikler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88544" y="2998202"/>
            <a:ext cx="3300972" cy="1677382"/>
          </a:xfrm>
          <a:prstGeom prst="rect">
            <a:avLst/>
          </a:prstGeom>
        </p:spPr>
        <p:txBody>
          <a:bodyPr wrap="square" lIns="0" tIns="0" rIns="0" bIns="0" anchor="ctr" anchorCtr="0">
            <a:spAutoFit/>
          </a:bodyPr>
          <a:lstStyle/>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endParaRPr lang="tr-TR" sz="1600" b="1" dirty="0" smtClean="0">
              <a:solidFill>
                <a:srgbClr val="333399"/>
              </a:solidFill>
              <a:ea typeface="Calibri" panose="020F0502020204030204" pitchFamily="34" charset="0"/>
              <a:cs typeface="Times New Roman" panose="02020603050405020304" pitchFamily="18" charset="0"/>
            </a:endParaRP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12</a:t>
            </a:fld>
            <a:endParaRPr lang="tr-TR" sz="1600" b="1" spc="150" dirty="0">
              <a:solidFill>
                <a:schemeClr val="bg1"/>
              </a:solidFill>
            </a:endParaRPr>
          </a:p>
        </p:txBody>
      </p:sp>
      <p:sp>
        <p:nvSpPr>
          <p:cNvPr id="11" name="Dikdörtgen 10"/>
          <p:cNvSpPr/>
          <p:nvPr/>
        </p:nvSpPr>
        <p:spPr>
          <a:xfrm>
            <a:off x="196800" y="319159"/>
            <a:ext cx="6929214"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488731" y="1466193"/>
            <a:ext cx="9065172" cy="3046988"/>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Elektrik tesisatının taahhüt ve keşif işleri ile ilgili süreç, aşama ve uygulama esaslarına göre taahhüt ve keşif işlemlerini yapar.</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Alanı ile ilgili hizmet üretim süreçlerine ilişkin kontrol yöntemlerine bağlı olarak sistem modellemeleri yapar.</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Alanı ile ilgili iş güvenliği ve işçi sağlığı standartlarına uygun olarak mesleki uygulamaları yürütür.</a:t>
            </a:r>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36181766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Bilimsel Araştırma ve Sosyal Sorumluluk Projeleri</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13</a:t>
            </a:fld>
            <a:endParaRPr lang="tr-TR" sz="1600" b="1" spc="150" dirty="0">
              <a:solidFill>
                <a:schemeClr val="bg1"/>
              </a:solidFill>
            </a:endParaRPr>
          </a:p>
        </p:txBody>
      </p:sp>
      <p:sp>
        <p:nvSpPr>
          <p:cNvPr id="11" name="Dikdörtgen 10"/>
          <p:cNvSpPr/>
          <p:nvPr/>
        </p:nvSpPr>
        <p:spPr>
          <a:xfrm>
            <a:off x="196800" y="319159"/>
            <a:ext cx="6929214"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1985159"/>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Bilimsel araştırma projeleri: Dersler ve verilen ödevler kapsamında fiziksel ve teorik uygulama projeleri.</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Bölümdeki bilimsel ve sosyal etkinlikler: Teknik  geziler, basketbol ve futbol turnuvaları.</a:t>
            </a:r>
            <a:endParaRPr lang="tr-TR" dirty="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65219834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 Verilen Dersler / Öğrencinin Seçebileceği Dersler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14</a:t>
            </a:fld>
            <a:endParaRPr lang="tr-TR" sz="1600" b="1" spc="150" dirty="0">
              <a:solidFill>
                <a:schemeClr val="bg1"/>
              </a:solidFill>
            </a:endParaRPr>
          </a:p>
        </p:txBody>
      </p:sp>
      <p:sp>
        <p:nvSpPr>
          <p:cNvPr id="11" name="Dikdörtgen 10"/>
          <p:cNvSpPr/>
          <p:nvPr/>
        </p:nvSpPr>
        <p:spPr>
          <a:xfrm>
            <a:off x="196800" y="319159"/>
            <a:ext cx="7039572"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1" y="1629718"/>
            <a:ext cx="8346483" cy="4478149"/>
          </a:xfrm>
          <a:prstGeom prst="rect">
            <a:avLst/>
          </a:prstGeom>
        </p:spPr>
        <p:txBody>
          <a:bodyPr wrap="square">
            <a:spAutoFit/>
          </a:bodyPr>
          <a:lstStyle/>
          <a:p>
            <a:pPr marL="808038"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Zorunlu Dersler : Doğru Akım Devre Analizi, Alternatif Akım Devre Analizi, Ölçme Tekniği,  Türk Dili-I, Türk Dili-II, Atatürk İlkeleri ve İnkılap Tarihi-I, Atatürk İlkeleri ve İnkılap Tarihi-II, İngilizce-I, İngilizce-II, Matematik-I, , Matematik-II, Girişimcilik, Programlamaya Giriş, </a:t>
            </a:r>
            <a:r>
              <a:rPr lang="tr-TR" dirty="0" err="1" smtClean="0"/>
              <a:t>Analog</a:t>
            </a:r>
            <a:r>
              <a:rPr lang="tr-TR" dirty="0" smtClean="0"/>
              <a:t> Elektronik, TBT Kullanımı, Bilgisayar Destekli Çizim Uygulamaları, Mikro Denetleyiciler, PLC, Sistem Analizi ve Tasarımı, Makine Bilimi ve Elemanları, </a:t>
            </a:r>
            <a:r>
              <a:rPr lang="tr-TR" dirty="0" err="1" smtClean="0"/>
              <a:t>Scada</a:t>
            </a:r>
            <a:r>
              <a:rPr lang="tr-TR" dirty="0" smtClean="0"/>
              <a:t> Sistemleri, Güç Elektroniği.</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Seçmeli Dersler : </a:t>
            </a:r>
            <a:r>
              <a:rPr lang="tr-TR" dirty="0" smtClean="0"/>
              <a:t>Kontrol </a:t>
            </a:r>
            <a:r>
              <a:rPr lang="tr-TR" dirty="0" smtClean="0"/>
              <a:t>Sistemlerine Giriş, Sayısal Elektronik, Endüstriyel Ağlar, </a:t>
            </a:r>
            <a:r>
              <a:rPr lang="tr-TR" dirty="0" err="1" smtClean="0"/>
              <a:t>Sensörler</a:t>
            </a:r>
            <a:r>
              <a:rPr lang="tr-TR" dirty="0" smtClean="0"/>
              <a:t> ve Dönüştürücüler, PLC Uygulamaları, Endüstriyel Robotlar, Bilgisayar Destekli Devre Tasarımı</a:t>
            </a:r>
            <a:r>
              <a:rPr lang="tr-TR" dirty="0" smtClean="0"/>
              <a:t>.</a:t>
            </a: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163449938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Çift </a:t>
            </a:r>
            <a:r>
              <a:rPr lang="tr-TR" spc="150" dirty="0" err="1" smtClean="0">
                <a:solidFill>
                  <a:srgbClr val="6666FF"/>
                </a:solidFill>
              </a:rPr>
              <a:t>Anadal</a:t>
            </a:r>
            <a:r>
              <a:rPr lang="tr-TR" spc="150" dirty="0" smtClean="0">
                <a:solidFill>
                  <a:srgbClr val="6666FF"/>
                </a:solidFill>
              </a:rPr>
              <a:t> ve </a:t>
            </a:r>
            <a:r>
              <a:rPr lang="tr-TR" spc="150" dirty="0" err="1" smtClean="0">
                <a:solidFill>
                  <a:srgbClr val="6666FF"/>
                </a:solidFill>
              </a:rPr>
              <a:t>Yandal</a:t>
            </a:r>
            <a:r>
              <a:rPr lang="tr-TR" spc="150" dirty="0" smtClean="0">
                <a:solidFill>
                  <a:srgbClr val="6666FF"/>
                </a:solidFill>
              </a:rPr>
              <a:t> İmkanları</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15</a:t>
            </a:fld>
            <a:endParaRPr lang="tr-TR" sz="1600" b="1" spc="150" dirty="0">
              <a:solidFill>
                <a:schemeClr val="bg1"/>
              </a:solidFill>
            </a:endParaRPr>
          </a:p>
        </p:txBody>
      </p:sp>
      <p:sp>
        <p:nvSpPr>
          <p:cNvPr id="11" name="Dikdörtgen 10"/>
          <p:cNvSpPr/>
          <p:nvPr/>
        </p:nvSpPr>
        <p:spPr>
          <a:xfrm>
            <a:off x="196800" y="319159"/>
            <a:ext cx="7465241"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1800493"/>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Çift </a:t>
            </a:r>
            <a:r>
              <a:rPr lang="tr-TR" dirty="0" err="1" smtClean="0"/>
              <a:t>anadal</a:t>
            </a:r>
            <a:r>
              <a:rPr lang="tr-TR" dirty="0" smtClean="0"/>
              <a:t> programı bulunmamaktadır.</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err="1" smtClean="0"/>
              <a:t>Yandal</a:t>
            </a:r>
            <a:r>
              <a:rPr lang="tr-TR" dirty="0" smtClean="0"/>
              <a:t> programı bulunmamaktır.</a:t>
            </a:r>
          </a:p>
          <a:p>
            <a:pPr marL="808038" lvl="0" indent="-265113" algn="just">
              <a:lnSpc>
                <a:spcPct val="150000"/>
              </a:lnSpc>
              <a:spcBef>
                <a:spcPts val="1200"/>
              </a:spcBef>
              <a:spcAft>
                <a:spcPts val="600"/>
              </a:spcAft>
              <a:buClr>
                <a:srgbClr val="6666FF"/>
              </a:buClr>
            </a:pPr>
            <a:endParaRPr lang="tr-TR" dirty="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347083789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Mezuniyet Koşulları</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16</a:t>
            </a:fld>
            <a:endParaRPr lang="tr-TR" sz="1600" b="1" spc="150" dirty="0">
              <a:solidFill>
                <a:schemeClr val="bg1"/>
              </a:solidFill>
            </a:endParaRPr>
          </a:p>
        </p:txBody>
      </p:sp>
      <p:sp>
        <p:nvSpPr>
          <p:cNvPr id="11" name="Dikdörtgen 10"/>
          <p:cNvSpPr/>
          <p:nvPr/>
        </p:nvSpPr>
        <p:spPr>
          <a:xfrm>
            <a:off x="196800" y="319159"/>
            <a:ext cx="7181462"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3046988"/>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Mezuniyet kredisi / AKTS</a:t>
            </a:r>
          </a:p>
          <a:p>
            <a:pPr marL="808038" lvl="0" indent="-265113">
              <a:lnSpc>
                <a:spcPct val="150000"/>
              </a:lnSpc>
              <a:spcBef>
                <a:spcPts val="1200"/>
              </a:spcBef>
              <a:spcAft>
                <a:spcPts val="600"/>
              </a:spcAft>
              <a:buClr>
                <a:srgbClr val="6666FF"/>
              </a:buClr>
            </a:pPr>
            <a:r>
              <a:rPr lang="tr-TR" dirty="0" smtClean="0"/>
              <a:t>	Bir öğrencinin kontrol ve otomasyon teknolojisi programından mezun olabilmesi için, 120 AKTS kredisine sahip olan tüm dersleri başarması, 40 iş günü yaz stajını tamamlaması ve 4 üzerinden en az 2 genel ortalamaya sahip olması gerekir.</a:t>
            </a:r>
          </a:p>
          <a:p>
            <a:pPr marL="808038" lvl="0" indent="-265113" algn="just">
              <a:lnSpc>
                <a:spcPct val="150000"/>
              </a:lnSpc>
              <a:spcBef>
                <a:spcPts val="1200"/>
              </a:spcBef>
              <a:spcAft>
                <a:spcPts val="600"/>
              </a:spcAft>
              <a:buClr>
                <a:srgbClr val="6666FF"/>
              </a:buClr>
            </a:pPr>
            <a:endParaRPr lang="tr-TR" dirty="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380667058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Mezuniyet Sonrası İş Alanları</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17</a:t>
            </a:fld>
            <a:endParaRPr lang="tr-TR" sz="1600" b="1" spc="150" dirty="0">
              <a:solidFill>
                <a:schemeClr val="bg1"/>
              </a:solidFill>
            </a:endParaRPr>
          </a:p>
        </p:txBody>
      </p:sp>
      <p:sp>
        <p:nvSpPr>
          <p:cNvPr id="11" name="Dikdörtgen 10"/>
          <p:cNvSpPr/>
          <p:nvPr/>
        </p:nvSpPr>
        <p:spPr>
          <a:xfrm>
            <a:off x="196800" y="319159"/>
            <a:ext cx="7165697"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3231654"/>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Diploma ile hak kazanılan çalışma alanları</a:t>
            </a:r>
          </a:p>
          <a:p>
            <a:pPr marL="808038" lvl="0" indent="-265113" algn="just">
              <a:lnSpc>
                <a:spcPct val="150000"/>
              </a:lnSpc>
              <a:spcBef>
                <a:spcPts val="1200"/>
              </a:spcBef>
              <a:spcAft>
                <a:spcPts val="600"/>
              </a:spcAft>
              <a:buClr>
                <a:srgbClr val="6666FF"/>
              </a:buClr>
            </a:pPr>
            <a:r>
              <a:rPr lang="tr-TR" dirty="0" smtClean="0"/>
              <a:t>	Kontrol ve Otomasyon Teknolojisi </a:t>
            </a:r>
            <a:r>
              <a:rPr lang="tr-TR" dirty="0" smtClean="0"/>
              <a:t>ön lisans </a:t>
            </a:r>
            <a:r>
              <a:rPr lang="tr-TR" dirty="0" smtClean="0"/>
              <a:t>programından mezun olan öğrenciler  “Kontrol ve Otomasyon Teknikeri" </a:t>
            </a:r>
            <a:r>
              <a:rPr lang="tr-TR" dirty="0" smtClean="0"/>
              <a:t>unvanı </a:t>
            </a:r>
            <a:r>
              <a:rPr lang="tr-TR" dirty="0" smtClean="0"/>
              <a:t>alabilecekler ve bu </a:t>
            </a:r>
            <a:r>
              <a:rPr lang="tr-TR" dirty="0" smtClean="0"/>
              <a:t>unvanla, </a:t>
            </a:r>
            <a:r>
              <a:rPr lang="tr-TR" dirty="0" smtClean="0"/>
              <a:t>fabrikaların imalat süreçlerinde kontrol ile ilgili çeşitli proseslerde çalışma imkanı bulabileceklerdir. Yine, endüstriyel üretim yapan ve otomasyon teknolojilerinin kullanıldığı her alanda tekniker olarak  istihdam edilebilecektir. </a:t>
            </a:r>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65327199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Mezuniyet Sonrası Kariyer İmkanları</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18</a:t>
            </a:fld>
            <a:endParaRPr lang="tr-TR" sz="1600" b="1" spc="150" dirty="0">
              <a:solidFill>
                <a:schemeClr val="bg1"/>
              </a:solidFill>
            </a:endParaRPr>
          </a:p>
        </p:txBody>
      </p:sp>
      <p:sp>
        <p:nvSpPr>
          <p:cNvPr id="11" name="Dikdörtgen 10"/>
          <p:cNvSpPr/>
          <p:nvPr/>
        </p:nvSpPr>
        <p:spPr>
          <a:xfrm>
            <a:off x="196800" y="319159"/>
            <a:ext cx="7023807"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2117183"/>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Akademik kariyer: Kontrol ve otomasyon teknolojisi programından mezun olan öğrencinin, dikey geçiş sınavı ile üniversitelerdeki elektrik elektronik mühendisliği, makine mühendisliği, kontrol mühendisliği, mekatronik mühendisliği, imalat mühendisliği gibi dört yıllık fakültelere geçiş imkanı  bulunmaktadır.</a:t>
            </a:r>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24119526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Öğrenci Danışmanlığı Sistemi</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88544" y="2998202"/>
            <a:ext cx="3300972" cy="1677382"/>
          </a:xfrm>
          <a:prstGeom prst="rect">
            <a:avLst/>
          </a:prstGeom>
        </p:spPr>
        <p:txBody>
          <a:bodyPr wrap="square" lIns="0" tIns="0" rIns="0" bIns="0" anchor="ctr" anchorCtr="0">
            <a:spAutoFit/>
          </a:bodyPr>
          <a:lstStyle/>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smtClean="0">
                <a:solidFill>
                  <a:srgbClr val="333399"/>
                </a:solidFill>
                <a:ea typeface="Calibri" panose="020F0502020204030204" pitchFamily="34" charset="0"/>
                <a:cs typeface="Times New Roman" panose="02020603050405020304" pitchFamily="18" charset="0"/>
              </a:rPr>
              <a:t> </a:t>
            </a: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endParaRPr lang="tr-TR" sz="1600" b="1" dirty="0" smtClean="0">
              <a:solidFill>
                <a:srgbClr val="333399"/>
              </a:solidFill>
              <a:ea typeface="Calibri" panose="020F0502020204030204" pitchFamily="34" charset="0"/>
              <a:cs typeface="Times New Roman" panose="02020603050405020304" pitchFamily="18" charset="0"/>
            </a:endParaRP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19</a:t>
            </a:fld>
            <a:endParaRPr lang="tr-TR" sz="1600" b="1" spc="150" dirty="0">
              <a:solidFill>
                <a:schemeClr val="bg1"/>
              </a:solidFill>
            </a:endParaRPr>
          </a:p>
        </p:txBody>
      </p:sp>
      <p:sp>
        <p:nvSpPr>
          <p:cNvPr id="11" name="Dikdörtgen 10"/>
          <p:cNvSpPr/>
          <p:nvPr/>
        </p:nvSpPr>
        <p:spPr>
          <a:xfrm>
            <a:off x="196800" y="319159"/>
            <a:ext cx="7244524"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7"/>
            <a:ext cx="8255080" cy="3739485"/>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Danışman hocalar: </a:t>
            </a:r>
            <a:r>
              <a:rPr lang="tr-TR" dirty="0" err="1" smtClean="0"/>
              <a:t>Öğr</a:t>
            </a:r>
            <a:r>
              <a:rPr lang="tr-TR" dirty="0" smtClean="0"/>
              <a:t>. Gör. Gülçin Mühürcü (1. Sınıf)   </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Danışma günleri:  Pazartesi (12:00-13:00), Salı (12:00-13:00)</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Danışman hocalar: </a:t>
            </a:r>
            <a:r>
              <a:rPr lang="tr-TR" dirty="0" err="1" smtClean="0"/>
              <a:t>Öğr</a:t>
            </a:r>
            <a:r>
              <a:rPr lang="tr-TR" dirty="0" smtClean="0"/>
              <a:t>. Gör. Kemal </a:t>
            </a:r>
            <a:r>
              <a:rPr lang="tr-TR" dirty="0" err="1" smtClean="0"/>
              <a:t>Pektaş</a:t>
            </a:r>
            <a:r>
              <a:rPr lang="tr-TR" dirty="0" smtClean="0"/>
              <a:t>.  (2. Sınıf)</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Danışma </a:t>
            </a:r>
            <a:r>
              <a:rPr lang="tr-TR" dirty="0" smtClean="0"/>
              <a:t>günleri:Çarşamba (16:00-17:00), Perşembe (15:00-16:00)</a:t>
            </a:r>
            <a:endParaRPr lang="tr-TR" dirty="0" smtClean="0"/>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Danışman hocalar: Dr. </a:t>
            </a:r>
            <a:r>
              <a:rPr lang="tr-TR" dirty="0" err="1" smtClean="0"/>
              <a:t>Öğr</a:t>
            </a:r>
            <a:r>
              <a:rPr lang="tr-TR" dirty="0" smtClean="0"/>
              <a:t>. Üyesi Erkan TAŞDEMİR </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Danışma Günleri: Pazartesi (10:00-11:00), Çarşamba (16:00-17:00)</a:t>
            </a:r>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118408448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Destek Hizmetleri Oryantasyon Programı Hakkında</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2</a:t>
            </a:fld>
            <a:endParaRPr lang="tr-TR" sz="1600" b="1" spc="150" dirty="0">
              <a:solidFill>
                <a:schemeClr val="bg1"/>
              </a:solidFill>
            </a:endParaRPr>
          </a:p>
        </p:txBody>
      </p:sp>
      <p:sp>
        <p:nvSpPr>
          <p:cNvPr id="11" name="Dikdörtgen 10"/>
          <p:cNvSpPr/>
          <p:nvPr/>
        </p:nvSpPr>
        <p:spPr>
          <a:xfrm>
            <a:off x="196800" y="319159"/>
            <a:ext cx="6834621"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2816156"/>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Üniversitemiz destek birimleri olarak; SKS, Kütüphane, Kariyer Merkezi, Öğrenci İşleri, Uzaktan Eğitim, Öğrenci Değişim Programlarına ilişkin genel oryantasyon programı ayrıca organize edilecektir.</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Bu sunum, sadece her bölümün kendi öğrencilerine yönelik bir oryantasyonu içermektedir.</a:t>
            </a:r>
          </a:p>
        </p:txBody>
      </p:sp>
      <p:sp>
        <p:nvSpPr>
          <p:cNvPr id="2"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356771935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Öğrenci İşleri Hizmetleri</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20</a:t>
            </a:fld>
            <a:endParaRPr lang="tr-TR" sz="1600" b="1" spc="150" dirty="0">
              <a:solidFill>
                <a:schemeClr val="bg1"/>
              </a:solidFill>
            </a:endParaRPr>
          </a:p>
        </p:txBody>
      </p:sp>
      <p:sp>
        <p:nvSpPr>
          <p:cNvPr id="11" name="Dikdörtgen 10"/>
          <p:cNvSpPr/>
          <p:nvPr/>
        </p:nvSpPr>
        <p:spPr>
          <a:xfrm>
            <a:off x="196800" y="319159"/>
            <a:ext cx="7291821"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3739485"/>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Öğrenci belgesi,</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err="1" smtClean="0"/>
              <a:t>Transkript</a:t>
            </a:r>
            <a:r>
              <a:rPr lang="tr-TR" dirty="0" smtClean="0"/>
              <a:t>,</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Kimlik kartı,</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Diploma,</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Geçici mezuniyet belgesi</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Kayıt silme/dondurma v.b. İşlemler.</a:t>
            </a:r>
            <a:endParaRPr lang="tr-TR" dirty="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40110406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Yasal Hak ve Sorumluluklar</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21</a:t>
            </a:fld>
            <a:endParaRPr lang="tr-TR" sz="1600" b="1" spc="150" dirty="0">
              <a:solidFill>
                <a:schemeClr val="bg1"/>
              </a:solidFill>
            </a:endParaRPr>
          </a:p>
        </p:txBody>
      </p:sp>
      <p:sp>
        <p:nvSpPr>
          <p:cNvPr id="11" name="Dikdörtgen 10"/>
          <p:cNvSpPr/>
          <p:nvPr/>
        </p:nvSpPr>
        <p:spPr>
          <a:xfrm>
            <a:off x="196800" y="319159"/>
            <a:ext cx="7985503"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2215991"/>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b="1" dirty="0" smtClean="0"/>
              <a:t>Eğitim Öğretim İle İlgili</a:t>
            </a:r>
            <a:r>
              <a:rPr lang="tr-TR" dirty="0" smtClean="0"/>
              <a:t>: Kırklareli Üniversitesi Ön Lisans ve Lisans Eğitim Öğretim Yönetmeliği</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b="1" dirty="0" smtClean="0"/>
              <a:t>Ulusal üst hukuk normları</a:t>
            </a:r>
            <a:r>
              <a:rPr lang="tr-TR" dirty="0" smtClean="0"/>
              <a:t>: anayasa, kanunlar,</a:t>
            </a:r>
          </a:p>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Uluslararası hukuk normları,</a:t>
            </a:r>
            <a:endParaRPr lang="tr-TR" dirty="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122078583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2019-2020 Güz Dönemi Akademik Takvimi</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22</a:t>
            </a:fld>
            <a:endParaRPr lang="tr-TR" sz="1600" b="1" spc="150" dirty="0">
              <a:solidFill>
                <a:schemeClr val="bg1"/>
              </a:solidFill>
            </a:endParaRPr>
          </a:p>
        </p:txBody>
      </p:sp>
      <p:sp>
        <p:nvSpPr>
          <p:cNvPr id="11" name="Dikdörtgen 10"/>
          <p:cNvSpPr/>
          <p:nvPr/>
        </p:nvSpPr>
        <p:spPr>
          <a:xfrm>
            <a:off x="196800" y="319159"/>
            <a:ext cx="6850386"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 xmlns:p14="http://schemas.microsoft.com/office/powerpoint/2010/main" val="2892911516"/>
              </p:ext>
            </p:extLst>
          </p:nvPr>
        </p:nvGraphicFramePr>
        <p:xfrm>
          <a:off x="496877" y="1556207"/>
          <a:ext cx="7259757" cy="4853966"/>
        </p:xfrm>
        <a:graphic>
          <a:graphicData uri="http://schemas.openxmlformats.org/drawingml/2006/table">
            <a:tbl>
              <a:tblPr firstRow="1" bandRow="1">
                <a:tableStyleId>{5940675A-B579-460E-94D1-54222C63F5DA}</a:tableStyleId>
              </a:tblPr>
              <a:tblGrid>
                <a:gridCol w="2617443"/>
                <a:gridCol w="4642314"/>
              </a:tblGrid>
              <a:tr h="432934">
                <a:tc>
                  <a:txBody>
                    <a:bodyPr/>
                    <a:lstStyle/>
                    <a:p>
                      <a:pPr algn="l"/>
                      <a:r>
                        <a:rPr lang="tr-TR" sz="1800" b="1" baseline="0" dirty="0" smtClean="0">
                          <a:solidFill>
                            <a:schemeClr val="bg1">
                              <a:lumMod val="95000"/>
                            </a:schemeClr>
                          </a:solidFill>
                        </a:rPr>
                        <a:t>Etkinlikler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Tarih</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448696">
                <a:tc>
                  <a:txBody>
                    <a:bodyPr/>
                    <a:lstStyle/>
                    <a:p>
                      <a:r>
                        <a:rPr lang="tr-TR" dirty="0" smtClean="0"/>
                        <a:t>Ders Kayıt</a:t>
                      </a:r>
                      <a:endParaRPr lang="tr-TR"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09/09/2019-13/09/2019</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48696">
                <a:tc>
                  <a:txBody>
                    <a:bodyPr/>
                    <a:lstStyle/>
                    <a:p>
                      <a:pPr algn="l"/>
                      <a:r>
                        <a:rPr lang="tr-TR" sz="1800" b="0" dirty="0" smtClean="0">
                          <a:solidFill>
                            <a:srgbClr val="002060"/>
                          </a:solidFill>
                        </a:rPr>
                        <a:t>Derslerin Başlangıcı</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16/09/2019</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448696">
                <a:tc>
                  <a:txBody>
                    <a:bodyPr/>
                    <a:lstStyle/>
                    <a:p>
                      <a:pPr algn="l"/>
                      <a:r>
                        <a:rPr lang="tr-TR" sz="1800" b="0" dirty="0" smtClean="0">
                          <a:solidFill>
                            <a:srgbClr val="002060"/>
                          </a:solidFill>
                        </a:rPr>
                        <a:t>Ders Ekleme / Çıkarma</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16/09/2019-18/09/2019</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48696">
                <a:tc>
                  <a:txBody>
                    <a:bodyPr/>
                    <a:lstStyle/>
                    <a:p>
                      <a:pPr algn="l"/>
                      <a:r>
                        <a:rPr lang="tr-TR" sz="1800" b="0" dirty="0" smtClean="0">
                          <a:solidFill>
                            <a:srgbClr val="002060"/>
                          </a:solidFill>
                        </a:rPr>
                        <a:t>Vize Tarihleri</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04/11/2019-10/11/2019</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448696">
                <a:tc>
                  <a:txBody>
                    <a:bodyPr/>
                    <a:lstStyle/>
                    <a:p>
                      <a:pPr algn="l"/>
                      <a:r>
                        <a:rPr lang="tr-TR" sz="1800" b="0" dirty="0" smtClean="0">
                          <a:solidFill>
                            <a:srgbClr val="002060"/>
                          </a:solidFill>
                        </a:rPr>
                        <a:t>Derslerin Bitişi</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27/12/2019</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48696">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solidFill>
                            <a:srgbClr val="002060"/>
                          </a:solidFill>
                        </a:rPr>
                        <a:t>Final Tarihleri</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30/12/2019-12/01/2020</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448696">
                <a:tc>
                  <a:txBody>
                    <a:bodyPr/>
                    <a:lstStyle/>
                    <a:p>
                      <a:pPr algn="l"/>
                      <a:r>
                        <a:rPr lang="tr-TR" sz="1800" b="0" dirty="0" smtClean="0">
                          <a:solidFill>
                            <a:srgbClr val="002060"/>
                          </a:solidFill>
                        </a:rPr>
                        <a:t>Bütünleme </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15/01/2020-20/01/2020</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69844">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solidFill>
                            <a:srgbClr val="002060"/>
                          </a:solidFill>
                        </a:rPr>
                        <a:t>Bahar Önemi Ders Kayıtları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20/01/2020-24/01/2020</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448696">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2" name="Altbilgi Yer Tutucusu 1"/>
          <p:cNvSpPr txBox="1">
            <a:spLocks/>
          </p:cNvSpPr>
          <p:nvPr/>
        </p:nvSpPr>
        <p:spPr>
          <a:xfrm>
            <a:off x="8389516" y="6409074"/>
            <a:ext cx="3600000" cy="259626"/>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277139398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txBox="1">
            <a:spLocks/>
          </p:cNvSpPr>
          <p:nvPr/>
        </p:nvSpPr>
        <p:spPr>
          <a:xfrm>
            <a:off x="182662" y="201105"/>
            <a:ext cx="11844000" cy="6480000"/>
          </a:xfrm>
          <a:prstGeom prst="rect">
            <a:avLst/>
          </a:prstGeom>
          <a:solidFill>
            <a:schemeClr val="bg1"/>
          </a:solidFill>
          <a:ln w="12700">
            <a:solidFill>
              <a:srgbClr val="6666FF"/>
            </a:solidFill>
          </a:ln>
        </p:spPr>
        <p:txBody>
          <a:bodyPr vert="horz" lIns="91440" tIns="45720" rIns="91440" bIns="45720" rtlCol="0">
            <a:normAutofit/>
          </a:bodyPr>
          <a:lstStyle>
            <a:lvl1pPr marL="342932" indent="-342932" algn="l" defTabSz="457243" rtl="0" eaLnBrk="1" latinLnBrk="0" hangingPunct="1">
              <a:spcBef>
                <a:spcPts val="1001"/>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3020" indent="-285777" algn="l" defTabSz="457243" rtl="0" eaLnBrk="1" latinLnBrk="0" hangingPunct="1">
              <a:spcBef>
                <a:spcPts val="1001"/>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107" indent="-228622" algn="l" defTabSz="457243" rtl="0" eaLnBrk="1" latinLnBrk="0" hangingPunct="1">
              <a:spcBef>
                <a:spcPts val="1001"/>
              </a:spcBef>
              <a:spcAft>
                <a:spcPts val="0"/>
              </a:spcAft>
              <a:buClr>
                <a:schemeClr val="accent1"/>
              </a:buClr>
              <a:buFont typeface="Wingdings 3" charset="2"/>
              <a:buChar char=""/>
              <a:defRPr sz="1401" kern="1200">
                <a:solidFill>
                  <a:schemeClr val="tx1">
                    <a:lumMod val="75000"/>
                    <a:lumOff val="25000"/>
                  </a:schemeClr>
                </a:solidFill>
                <a:latin typeface="+mn-lt"/>
                <a:ea typeface="+mn-ea"/>
                <a:cs typeface="+mn-cs"/>
              </a:defRPr>
            </a:lvl3pPr>
            <a:lvl4pPr marL="1600350"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593"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836"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2078"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321"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564"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b="1" dirty="0" smtClean="0">
              <a:solidFill>
                <a:srgbClr val="002060"/>
              </a:solidFill>
            </a:endParaRPr>
          </a:p>
        </p:txBody>
      </p:sp>
      <p:sp>
        <p:nvSpPr>
          <p:cNvPr id="3" name="Rectangle 2"/>
          <p:cNvSpPr/>
          <p:nvPr/>
        </p:nvSpPr>
        <p:spPr>
          <a:xfrm>
            <a:off x="5591331" y="3057995"/>
            <a:ext cx="3557156" cy="2773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8" name="Düz Bağlayıcı 7"/>
          <p:cNvCxnSpPr/>
          <p:nvPr/>
        </p:nvCxnSpPr>
        <p:spPr>
          <a:xfrm>
            <a:off x="0" y="3642979"/>
            <a:ext cx="2520000" cy="0"/>
          </a:xfrm>
          <a:prstGeom prst="line">
            <a:avLst/>
          </a:prstGeom>
          <a:ln w="12700">
            <a:gradFill flip="none" rotWithShape="1">
              <a:gsLst>
                <a:gs pos="17000">
                  <a:srgbClr val="66FFFF"/>
                </a:gs>
                <a:gs pos="1449">
                  <a:schemeClr val="bg1">
                    <a:lumMod val="95000"/>
                  </a:schemeClr>
                </a:gs>
                <a:gs pos="36000">
                  <a:srgbClr val="EA8EFC"/>
                </a:gs>
                <a:gs pos="70000">
                  <a:srgbClr val="3399FF"/>
                </a:gs>
                <a:gs pos="52000">
                  <a:srgbClr val="FF66CC"/>
                </a:gs>
                <a:gs pos="93000">
                  <a:srgbClr val="66FFFF"/>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525" y="3664277"/>
            <a:ext cx="2520000" cy="0"/>
          </a:xfrm>
          <a:prstGeom prst="line">
            <a:avLst/>
          </a:prstGeom>
          <a:ln w="12700">
            <a:gradFill flip="none" rotWithShape="1">
              <a:gsLst>
                <a:gs pos="29000">
                  <a:schemeClr val="accent6"/>
                </a:gs>
                <a:gs pos="0">
                  <a:schemeClr val="bg1">
                    <a:lumMod val="95000"/>
                  </a:schemeClr>
                </a:gs>
                <a:gs pos="17000">
                  <a:schemeClr val="accent1">
                    <a:lumMod val="40000"/>
                    <a:lumOff val="60000"/>
                  </a:schemeClr>
                </a:gs>
                <a:gs pos="51000">
                  <a:srgbClr val="66FFFF"/>
                </a:gs>
                <a:gs pos="100000">
                  <a:schemeClr val="accent1">
                    <a:lumMod val="60000"/>
                    <a:lumOff val="40000"/>
                  </a:schemeClr>
                </a:gs>
                <a:gs pos="67000">
                  <a:srgbClr val="6666FF"/>
                </a:gs>
                <a:gs pos="90000">
                  <a:srgbClr val="FF5050"/>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2702142" y="3217491"/>
            <a:ext cx="4957829" cy="1497718"/>
          </a:xfrm>
          <a:prstGeom prst="rect">
            <a:avLst/>
          </a:prstGeom>
        </p:spPr>
        <p:txBody>
          <a:bodyPr wrap="square">
            <a:spAutoFit/>
          </a:bodyPr>
          <a:lstStyle/>
          <a:p>
            <a:pPr marL="85725" lvl="0" algn="r">
              <a:lnSpc>
                <a:spcPct val="150000"/>
              </a:lnSpc>
              <a:spcBef>
                <a:spcPts val="1200"/>
              </a:spcBef>
              <a:spcAft>
                <a:spcPts val="600"/>
              </a:spcAft>
              <a:buClr>
                <a:srgbClr val="6666FF"/>
              </a:buClr>
            </a:pPr>
            <a:r>
              <a:rPr lang="tr-TR" sz="3200" i="1" dirty="0" smtClean="0">
                <a:latin typeface="Vivaldi" panose="03020602050506090804" pitchFamily="66" charset="0"/>
              </a:rPr>
              <a:t>Güzel anı, başarı ve mutlulukla dolu bir üniversite hayatı dileğiyle….</a:t>
            </a:r>
            <a:endParaRPr lang="tr-TR" sz="3200" i="1" dirty="0">
              <a:latin typeface="Vivaldi" panose="03020602050506090804" pitchFamily="66" charset="0"/>
            </a:endParaRPr>
          </a:p>
        </p:txBody>
      </p:sp>
      <p:grpSp>
        <p:nvGrpSpPr>
          <p:cNvPr id="5" name="Grup 4"/>
          <p:cNvGrpSpPr/>
          <p:nvPr/>
        </p:nvGrpSpPr>
        <p:grpSpPr>
          <a:xfrm>
            <a:off x="8059232" y="3054151"/>
            <a:ext cx="4168769" cy="1226782"/>
            <a:chOff x="8059232" y="3054151"/>
            <a:chExt cx="4168769" cy="1226782"/>
          </a:xfrm>
        </p:grpSpPr>
        <p:sp>
          <p:nvSpPr>
            <p:cNvPr id="11" name="Dikdörtgen 10"/>
            <p:cNvSpPr/>
            <p:nvPr/>
          </p:nvSpPr>
          <p:spPr>
            <a:xfrm>
              <a:off x="9312000" y="3477854"/>
              <a:ext cx="2916000" cy="360000"/>
            </a:xfrm>
            <a:prstGeom prst="rect">
              <a:avLst/>
            </a:prstGeom>
            <a:gradFill>
              <a:gsLst>
                <a:gs pos="9000">
                  <a:srgbClr val="9999FF"/>
                </a:gs>
                <a:gs pos="100000">
                  <a:schemeClr val="bg1"/>
                </a:gs>
              </a:gsLst>
              <a:lin ang="10800000" scaled="1"/>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71488" defTabSz="450892"/>
              <a:endParaRPr lang="tr-TR" sz="1600" b="1" dirty="0">
                <a:solidFill>
                  <a:schemeClr val="tx1"/>
                </a:solidFill>
              </a:endParaRPr>
            </a:p>
          </p:txBody>
        </p:sp>
        <p:pic>
          <p:nvPicPr>
            <p:cNvPr id="14" name="Resim 13" descr="tasarimci-aktas-kirklareli-nin-renklerini_o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bright="40000" contrast="-40000"/>
                      </a14:imgEffect>
                    </a14:imgLayer>
                  </a14:imgProps>
                </a:ext>
                <a:ext uri="{28A0092B-C50C-407E-A947-70E740481C1C}">
                  <a14:useLocalDpi xmlns="" xmlns:a14="http://schemas.microsoft.com/office/drawing/2010/main" val="0"/>
                </a:ext>
              </a:extLst>
            </a:blip>
            <a:srcRect/>
            <a:stretch>
              <a:fillRect/>
            </a:stretch>
          </p:blipFill>
          <p:spPr bwMode="auto">
            <a:xfrm>
              <a:off x="8059232" y="3054151"/>
              <a:ext cx="1080000" cy="1068297"/>
            </a:xfrm>
            <a:prstGeom prst="rect">
              <a:avLst/>
            </a:prstGeom>
            <a:noFill/>
            <a:ln>
              <a:noFill/>
            </a:ln>
          </p:spPr>
        </p:pic>
        <p:sp>
          <p:nvSpPr>
            <p:cNvPr id="15" name="Dikdörtgen 14"/>
            <p:cNvSpPr/>
            <p:nvPr/>
          </p:nvSpPr>
          <p:spPr>
            <a:xfrm>
              <a:off x="9349826" y="3078992"/>
              <a:ext cx="2878175" cy="276999"/>
            </a:xfrm>
            <a:prstGeom prst="rect">
              <a:avLst/>
            </a:prstGeom>
          </p:spPr>
          <p:txBody>
            <a:bodyPr wrap="square" lIns="180000">
              <a:spAutoFit/>
            </a:bodyPr>
            <a:lstStyle/>
            <a:p>
              <a:pPr indent="-88900">
                <a:spcBef>
                  <a:spcPts val="600"/>
                </a:spcBef>
                <a:buClr>
                  <a:srgbClr val="6666FF"/>
                </a:buClr>
                <a:tabLst>
                  <a:tab pos="266700" algn="l"/>
                </a:tabLst>
              </a:pPr>
              <a:r>
                <a:rPr lang="tr-TR" sz="1200" b="1" spc="300" dirty="0" smtClean="0">
                  <a:solidFill>
                    <a:schemeClr val="bg1">
                      <a:lumMod val="65000"/>
                    </a:schemeClr>
                  </a:solidFill>
                </a:rPr>
                <a:t>Kırklareli Üniversitesi</a:t>
              </a:r>
              <a:endParaRPr lang="tr-TR" sz="1200" b="1" spc="300" dirty="0">
                <a:solidFill>
                  <a:schemeClr val="bg1">
                    <a:lumMod val="65000"/>
                  </a:schemeClr>
                </a:solidFill>
              </a:endParaRPr>
            </a:p>
          </p:txBody>
        </p:sp>
        <p:sp>
          <p:nvSpPr>
            <p:cNvPr id="16" name="Dikdörtgen 15"/>
            <p:cNvSpPr/>
            <p:nvPr/>
          </p:nvSpPr>
          <p:spPr>
            <a:xfrm>
              <a:off x="9426273" y="4003934"/>
              <a:ext cx="2682145" cy="276999"/>
            </a:xfrm>
            <a:prstGeom prst="rect">
              <a:avLst/>
            </a:prstGeom>
          </p:spPr>
          <p:txBody>
            <a:bodyPr wrap="none">
              <a:spAutoFit/>
            </a:bodyPr>
            <a:lstStyle/>
            <a:p>
              <a:pPr marL="542925" indent="-542925">
                <a:buClr>
                  <a:srgbClr val="6666FF"/>
                </a:buClr>
              </a:pPr>
              <a:r>
                <a:rPr lang="tr-TR" sz="1200" i="1" spc="500" dirty="0">
                  <a:solidFill>
                    <a:srgbClr val="9A9AE6"/>
                  </a:solidFill>
                  <a:latin typeface="Harlow Solid Italic" panose="04030604020F02020D02" pitchFamily="82" charset="0"/>
                </a:rPr>
                <a:t>Bilgeliğe Yolculuk…</a:t>
              </a:r>
            </a:p>
          </p:txBody>
        </p:sp>
      </p:grpSp>
      <p:sp>
        <p:nvSpPr>
          <p:cNvPr id="18"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3113102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Content Placeholder 7"/>
          <p:cNvSpPr txBox="1">
            <a:spLocks/>
          </p:cNvSpPr>
          <p:nvPr/>
        </p:nvSpPr>
        <p:spPr>
          <a:xfrm>
            <a:off x="182662" y="201105"/>
            <a:ext cx="11844000" cy="6480000"/>
          </a:xfrm>
          <a:prstGeom prst="rect">
            <a:avLst/>
          </a:prstGeom>
          <a:solidFill>
            <a:schemeClr val="bg1"/>
          </a:solidFill>
          <a:ln w="12700">
            <a:solidFill>
              <a:srgbClr val="6666FF"/>
            </a:solidFill>
          </a:ln>
        </p:spPr>
        <p:txBody>
          <a:bodyPr vert="horz" lIns="91440" tIns="45720" rIns="91440" bIns="45720" rtlCol="0">
            <a:normAutofit/>
          </a:bodyPr>
          <a:lstStyle>
            <a:lvl1pPr marL="342932" indent="-342932" algn="l" defTabSz="457243" rtl="0" eaLnBrk="1" latinLnBrk="0" hangingPunct="1">
              <a:spcBef>
                <a:spcPts val="1001"/>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3020" indent="-285777" algn="l" defTabSz="457243" rtl="0" eaLnBrk="1" latinLnBrk="0" hangingPunct="1">
              <a:spcBef>
                <a:spcPts val="1001"/>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107" indent="-228622" algn="l" defTabSz="457243" rtl="0" eaLnBrk="1" latinLnBrk="0" hangingPunct="1">
              <a:spcBef>
                <a:spcPts val="1001"/>
              </a:spcBef>
              <a:spcAft>
                <a:spcPts val="0"/>
              </a:spcAft>
              <a:buClr>
                <a:schemeClr val="accent1"/>
              </a:buClr>
              <a:buFont typeface="Wingdings 3" charset="2"/>
              <a:buChar char=""/>
              <a:defRPr sz="1401" kern="1200">
                <a:solidFill>
                  <a:schemeClr val="tx1">
                    <a:lumMod val="75000"/>
                    <a:lumOff val="25000"/>
                  </a:schemeClr>
                </a:solidFill>
                <a:latin typeface="+mn-lt"/>
                <a:ea typeface="+mn-ea"/>
                <a:cs typeface="+mn-cs"/>
              </a:defRPr>
            </a:lvl3pPr>
            <a:lvl4pPr marL="1600350"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593"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836"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2078"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321"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564"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b="1" dirty="0" smtClean="0">
              <a:solidFill>
                <a:srgbClr val="002060"/>
              </a:solidFill>
            </a:endParaRPr>
          </a:p>
        </p:txBody>
      </p:sp>
      <p:sp>
        <p:nvSpPr>
          <p:cNvPr id="3" name="Rectangle 2"/>
          <p:cNvSpPr/>
          <p:nvPr/>
        </p:nvSpPr>
        <p:spPr>
          <a:xfrm>
            <a:off x="5591331" y="3057995"/>
            <a:ext cx="3557156" cy="2773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8" name="Düz Bağlayıcı 7"/>
          <p:cNvCxnSpPr/>
          <p:nvPr/>
        </p:nvCxnSpPr>
        <p:spPr>
          <a:xfrm>
            <a:off x="0" y="3465179"/>
            <a:ext cx="5400000" cy="0"/>
          </a:xfrm>
          <a:prstGeom prst="line">
            <a:avLst/>
          </a:prstGeom>
          <a:ln w="12700">
            <a:gradFill flip="none" rotWithShape="1">
              <a:gsLst>
                <a:gs pos="17000">
                  <a:srgbClr val="66FFFF"/>
                </a:gs>
                <a:gs pos="1449">
                  <a:schemeClr val="bg1">
                    <a:lumMod val="95000"/>
                  </a:schemeClr>
                </a:gs>
                <a:gs pos="36000">
                  <a:srgbClr val="EA8EFC"/>
                </a:gs>
                <a:gs pos="70000">
                  <a:srgbClr val="3399FF"/>
                </a:gs>
                <a:gs pos="52000">
                  <a:srgbClr val="FF66CC"/>
                </a:gs>
                <a:gs pos="93000">
                  <a:srgbClr val="66FFFF"/>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525" y="3486477"/>
            <a:ext cx="5400000" cy="0"/>
          </a:xfrm>
          <a:prstGeom prst="line">
            <a:avLst/>
          </a:prstGeom>
          <a:ln w="12700">
            <a:gradFill flip="none" rotWithShape="1">
              <a:gsLst>
                <a:gs pos="29000">
                  <a:schemeClr val="accent6"/>
                </a:gs>
                <a:gs pos="0">
                  <a:schemeClr val="bg1">
                    <a:lumMod val="95000"/>
                  </a:schemeClr>
                </a:gs>
                <a:gs pos="17000">
                  <a:schemeClr val="accent1">
                    <a:lumMod val="40000"/>
                    <a:lumOff val="60000"/>
                  </a:schemeClr>
                </a:gs>
                <a:gs pos="51000">
                  <a:srgbClr val="66FFFF"/>
                </a:gs>
                <a:gs pos="100000">
                  <a:schemeClr val="accent1">
                    <a:lumMod val="60000"/>
                    <a:lumOff val="40000"/>
                  </a:schemeClr>
                </a:gs>
                <a:gs pos="67000">
                  <a:srgbClr val="6666FF"/>
                </a:gs>
                <a:gs pos="90000">
                  <a:srgbClr val="FF5050"/>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2" name="Dikdörtgen 11"/>
          <p:cNvSpPr/>
          <p:nvPr/>
        </p:nvSpPr>
        <p:spPr>
          <a:xfrm>
            <a:off x="5473203" y="3099946"/>
            <a:ext cx="6732000" cy="396000"/>
          </a:xfrm>
          <a:prstGeom prst="rect">
            <a:avLst/>
          </a:prstGeom>
          <a:solidFill>
            <a:schemeClr val="tx2">
              <a:lumMod val="20000"/>
              <a:lumOff val="80000"/>
              <a:alpha val="71000"/>
            </a:schemeClr>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176213" defTabSz="466768">
              <a:tabLst>
                <a:tab pos="1971675" algn="l"/>
                <a:tab pos="1978025" algn="l"/>
              </a:tabLst>
            </a:pPr>
            <a:r>
              <a:rPr lang="tr-TR" sz="2000" b="1" spc="250" dirty="0" smtClean="0">
                <a:solidFill>
                  <a:srgbClr val="003366"/>
                </a:solidFill>
              </a:rPr>
              <a:t>Sunum &amp; </a:t>
            </a:r>
            <a:r>
              <a:rPr lang="tr-TR" sz="2000" b="1" spc="250" dirty="0" smtClean="0">
                <a:solidFill>
                  <a:srgbClr val="6666FF"/>
                </a:solidFill>
              </a:rPr>
              <a:t>Kapsam</a:t>
            </a:r>
            <a:endParaRPr lang="tr-TR" sz="2000" b="1" spc="250" dirty="0">
              <a:solidFill>
                <a:srgbClr val="6666FF"/>
              </a:solidFill>
            </a:endParaRPr>
          </a:p>
        </p:txBody>
      </p:sp>
      <p:sp>
        <p:nvSpPr>
          <p:cNvPr id="9" name="Dikdörtgen 8"/>
          <p:cNvSpPr/>
          <p:nvPr/>
        </p:nvSpPr>
        <p:spPr>
          <a:xfrm>
            <a:off x="5715235" y="3818946"/>
            <a:ext cx="5010373" cy="1154162"/>
          </a:xfrm>
          <a:prstGeom prst="rect">
            <a:avLst/>
          </a:prstGeom>
        </p:spPr>
        <p:txBody>
          <a:bodyPr wrap="square" lIns="0" tIns="0" rIns="0" bIns="0" anchor="ctr" anchorCtr="0">
            <a:spAutoFit/>
          </a:bodyPr>
          <a:lstStyle/>
          <a:p>
            <a:pPr marL="360363" indent="-274638" algn="just">
              <a:spcBef>
                <a:spcPts val="601"/>
              </a:spcBef>
              <a:spcAft>
                <a:spcPts val="1200"/>
              </a:spcAft>
              <a:buClr>
                <a:srgbClr val="9999FF"/>
              </a:buClr>
              <a:buFont typeface="Wingdings" panose="05000000000000000000" pitchFamily="2" charset="2"/>
              <a:buChar char="§"/>
            </a:pPr>
            <a:r>
              <a:rPr lang="tr-TR" sz="2000" dirty="0" smtClean="0">
                <a:solidFill>
                  <a:srgbClr val="002060"/>
                </a:solidFill>
              </a:rPr>
              <a:t>PINARHİSAR  MYO Tanıtımı</a:t>
            </a:r>
          </a:p>
          <a:p>
            <a:pPr marL="360363" indent="-274638" algn="just">
              <a:spcBef>
                <a:spcPts val="601"/>
              </a:spcBef>
              <a:spcAft>
                <a:spcPts val="1200"/>
              </a:spcAft>
              <a:buClr>
                <a:srgbClr val="9999FF"/>
              </a:buClr>
              <a:buFont typeface="Wingdings" panose="05000000000000000000" pitchFamily="2" charset="2"/>
              <a:buChar char="§"/>
            </a:pPr>
            <a:r>
              <a:rPr lang="tr-TR" sz="2000" dirty="0" smtClean="0">
                <a:solidFill>
                  <a:srgbClr val="002060"/>
                </a:solidFill>
              </a:rPr>
              <a:t>Elektronik ve Otomasyon Bölümü Tanıtımı</a:t>
            </a:r>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3449831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Content Placeholder 7"/>
          <p:cNvSpPr txBox="1">
            <a:spLocks/>
          </p:cNvSpPr>
          <p:nvPr/>
        </p:nvSpPr>
        <p:spPr>
          <a:xfrm>
            <a:off x="182662" y="201105"/>
            <a:ext cx="11844000" cy="6480000"/>
          </a:xfrm>
          <a:prstGeom prst="rect">
            <a:avLst/>
          </a:prstGeom>
          <a:solidFill>
            <a:schemeClr val="bg1"/>
          </a:solidFill>
          <a:ln w="12700">
            <a:solidFill>
              <a:srgbClr val="6666FF"/>
            </a:solidFill>
          </a:ln>
        </p:spPr>
        <p:txBody>
          <a:bodyPr vert="horz" lIns="91440" tIns="45720" rIns="91440" bIns="45720" rtlCol="0">
            <a:normAutofit/>
          </a:bodyPr>
          <a:lstStyle>
            <a:lvl1pPr marL="342932" indent="-342932" algn="l" defTabSz="457243" rtl="0" eaLnBrk="1" latinLnBrk="0" hangingPunct="1">
              <a:spcBef>
                <a:spcPts val="1001"/>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3020" indent="-285777" algn="l" defTabSz="457243" rtl="0" eaLnBrk="1" latinLnBrk="0" hangingPunct="1">
              <a:spcBef>
                <a:spcPts val="1001"/>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107" indent="-228622" algn="l" defTabSz="457243" rtl="0" eaLnBrk="1" latinLnBrk="0" hangingPunct="1">
              <a:spcBef>
                <a:spcPts val="1001"/>
              </a:spcBef>
              <a:spcAft>
                <a:spcPts val="0"/>
              </a:spcAft>
              <a:buClr>
                <a:schemeClr val="accent1"/>
              </a:buClr>
              <a:buFont typeface="Wingdings 3" charset="2"/>
              <a:buChar char=""/>
              <a:defRPr sz="1401" kern="1200">
                <a:solidFill>
                  <a:schemeClr val="tx1">
                    <a:lumMod val="75000"/>
                    <a:lumOff val="25000"/>
                  </a:schemeClr>
                </a:solidFill>
                <a:latin typeface="+mn-lt"/>
                <a:ea typeface="+mn-ea"/>
                <a:cs typeface="+mn-cs"/>
              </a:defRPr>
            </a:lvl3pPr>
            <a:lvl4pPr marL="1600350"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593"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836"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2078"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321"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564"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b="1" dirty="0" smtClean="0">
              <a:solidFill>
                <a:srgbClr val="002060"/>
              </a:solidFill>
            </a:endParaRPr>
          </a:p>
        </p:txBody>
      </p:sp>
      <p:sp>
        <p:nvSpPr>
          <p:cNvPr id="3" name="Rectangle 2"/>
          <p:cNvSpPr/>
          <p:nvPr/>
        </p:nvSpPr>
        <p:spPr>
          <a:xfrm>
            <a:off x="5591331" y="3057995"/>
            <a:ext cx="3557156" cy="2773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8" name="Düz Bağlayıcı 7"/>
          <p:cNvCxnSpPr/>
          <p:nvPr/>
        </p:nvCxnSpPr>
        <p:spPr>
          <a:xfrm>
            <a:off x="0" y="3465179"/>
            <a:ext cx="5400000" cy="0"/>
          </a:xfrm>
          <a:prstGeom prst="line">
            <a:avLst/>
          </a:prstGeom>
          <a:ln w="12700">
            <a:gradFill flip="none" rotWithShape="1">
              <a:gsLst>
                <a:gs pos="17000">
                  <a:srgbClr val="66FFFF"/>
                </a:gs>
                <a:gs pos="1449">
                  <a:schemeClr val="bg1">
                    <a:lumMod val="95000"/>
                  </a:schemeClr>
                </a:gs>
                <a:gs pos="36000">
                  <a:srgbClr val="EA8EFC"/>
                </a:gs>
                <a:gs pos="70000">
                  <a:srgbClr val="3399FF"/>
                </a:gs>
                <a:gs pos="52000">
                  <a:srgbClr val="FF66CC"/>
                </a:gs>
                <a:gs pos="93000">
                  <a:srgbClr val="66FFFF"/>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525" y="3486477"/>
            <a:ext cx="5400000" cy="0"/>
          </a:xfrm>
          <a:prstGeom prst="line">
            <a:avLst/>
          </a:prstGeom>
          <a:ln w="12700">
            <a:gradFill flip="none" rotWithShape="1">
              <a:gsLst>
                <a:gs pos="29000">
                  <a:schemeClr val="accent6"/>
                </a:gs>
                <a:gs pos="0">
                  <a:schemeClr val="bg1">
                    <a:lumMod val="95000"/>
                  </a:schemeClr>
                </a:gs>
                <a:gs pos="17000">
                  <a:schemeClr val="accent1">
                    <a:lumMod val="40000"/>
                    <a:lumOff val="60000"/>
                  </a:schemeClr>
                </a:gs>
                <a:gs pos="51000">
                  <a:srgbClr val="66FFFF"/>
                </a:gs>
                <a:gs pos="100000">
                  <a:schemeClr val="accent1">
                    <a:lumMod val="60000"/>
                    <a:lumOff val="40000"/>
                  </a:schemeClr>
                </a:gs>
                <a:gs pos="67000">
                  <a:srgbClr val="6666FF"/>
                </a:gs>
                <a:gs pos="90000">
                  <a:srgbClr val="FF5050"/>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2" name="Dikdörtgen 11"/>
          <p:cNvSpPr/>
          <p:nvPr/>
        </p:nvSpPr>
        <p:spPr>
          <a:xfrm>
            <a:off x="4994739" y="3099946"/>
            <a:ext cx="7200000" cy="396000"/>
          </a:xfrm>
          <a:prstGeom prst="rect">
            <a:avLst/>
          </a:prstGeom>
          <a:solidFill>
            <a:schemeClr val="tx2">
              <a:lumMod val="20000"/>
              <a:lumOff val="80000"/>
              <a:alpha val="71000"/>
            </a:schemeClr>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87313" defTabSz="466768">
              <a:tabLst>
                <a:tab pos="1971675" algn="l"/>
                <a:tab pos="1978025" algn="l"/>
              </a:tabLst>
            </a:pPr>
            <a:r>
              <a:rPr lang="tr-TR" sz="2000" b="1" spc="250" dirty="0" smtClean="0">
                <a:solidFill>
                  <a:srgbClr val="003366"/>
                </a:solidFill>
              </a:rPr>
              <a:t>PINARHİSAR MYO &amp; </a:t>
            </a:r>
            <a:r>
              <a:rPr lang="tr-TR" sz="2000" b="1" spc="250" dirty="0" smtClean="0">
                <a:solidFill>
                  <a:srgbClr val="6666FF"/>
                </a:solidFill>
              </a:rPr>
              <a:t>Genel Tanıtımı</a:t>
            </a:r>
            <a:endParaRPr lang="tr-TR" sz="2000" b="1" spc="250" dirty="0">
              <a:solidFill>
                <a:srgbClr val="6666FF"/>
              </a:solidFill>
            </a:endParaRPr>
          </a:p>
        </p:txBody>
      </p:sp>
      <p:sp>
        <p:nvSpPr>
          <p:cNvPr id="13" name="Dikdörtgen 12"/>
          <p:cNvSpPr/>
          <p:nvPr/>
        </p:nvSpPr>
        <p:spPr>
          <a:xfrm>
            <a:off x="5162343" y="4076622"/>
            <a:ext cx="5010373" cy="276999"/>
          </a:xfrm>
          <a:prstGeom prst="rect">
            <a:avLst/>
          </a:prstGeom>
        </p:spPr>
        <p:txBody>
          <a:bodyPr wrap="square" lIns="0" tIns="0" rIns="0" bIns="0" anchor="ctr" anchorCtr="0">
            <a:spAutoFit/>
          </a:bodyPr>
          <a:lstStyle/>
          <a:p>
            <a:pPr marL="360363" indent="-274638">
              <a:spcBef>
                <a:spcPts val="601"/>
              </a:spcBef>
              <a:spcAft>
                <a:spcPts val="600"/>
              </a:spcAft>
              <a:buClr>
                <a:srgbClr val="9999FF"/>
              </a:buClr>
              <a:buFont typeface="Wingdings" panose="05000000000000000000" pitchFamily="2" charset="2"/>
              <a:buChar char="§"/>
            </a:pPr>
            <a:r>
              <a:rPr lang="tr-TR" dirty="0" smtClean="0">
                <a:solidFill>
                  <a:srgbClr val="002060"/>
                </a:solidFill>
                <a:latin typeface="Century Gothic" panose="020B0502020202020204" pitchFamily="34" charset="0"/>
              </a:rPr>
              <a:t>Genel Tanıtım</a:t>
            </a:r>
            <a:endParaRPr lang="tr-TR" dirty="0">
              <a:solidFill>
                <a:srgbClr val="002060"/>
              </a:solidFill>
              <a:latin typeface="Century Gothic" panose="020B0502020202020204" pitchFamily="34" charset="0"/>
            </a:endParaRPr>
          </a:p>
        </p:txBody>
      </p:sp>
      <p:sp>
        <p:nvSpPr>
          <p:cNvPr id="14" name="Altbilgi Yer Tutucusu 1"/>
          <p:cNvSpPr txBox="1">
            <a:spLocks/>
          </p:cNvSpPr>
          <p:nvPr/>
        </p:nvSpPr>
        <p:spPr>
          <a:xfrm>
            <a:off x="8389516" y="6409074"/>
            <a:ext cx="3600000" cy="259626"/>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3606908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PINARHİSAR  MYO Fiziksel Genel Tanıtımı</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24142" y="3007018"/>
            <a:ext cx="3300972" cy="2154436"/>
          </a:xfrm>
          <a:prstGeom prst="rect">
            <a:avLst/>
          </a:prstGeom>
        </p:spPr>
        <p:txBody>
          <a:bodyPr wrap="square" lIns="0" tIns="0" rIns="0" bIns="0" anchor="ctr" anchorCtr="0">
            <a:spAutoFit/>
          </a:bodyPr>
          <a:lstStyle/>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Yönetim Ofisleri </a:t>
            </a:r>
          </a:p>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İdari Personel Ofisleri</a:t>
            </a:r>
            <a:endParaRPr lang="tr-TR" sz="1600" b="1" dirty="0" smtClean="0">
              <a:solidFill>
                <a:srgbClr val="333399"/>
              </a:solidFill>
              <a:ea typeface="Calibri" panose="020F0502020204030204" pitchFamily="34" charset="0"/>
              <a:cs typeface="Times New Roman" panose="02020603050405020304" pitchFamily="18" charset="0"/>
            </a:endParaRPr>
          </a:p>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Akademik Personel Ofisleri</a:t>
            </a:r>
            <a:endParaRPr lang="tr-TR" sz="1600" b="1" dirty="0" smtClean="0">
              <a:solidFill>
                <a:srgbClr val="333399"/>
              </a:solidFill>
              <a:ea typeface="Calibri" panose="020F0502020204030204" pitchFamily="34" charset="0"/>
              <a:cs typeface="Times New Roman" panose="02020603050405020304" pitchFamily="18" charset="0"/>
            </a:endParaRPr>
          </a:p>
          <a:p>
            <a:pPr marL="266700" lvl="0" indent="-180975">
              <a:spcBef>
                <a:spcPts val="1200"/>
              </a:spcBef>
              <a:spcAft>
                <a:spcPts val="600"/>
              </a:spcAft>
              <a:buFontTx/>
              <a:buChar char="-"/>
            </a:pPr>
            <a:r>
              <a:rPr lang="tr-TR" sz="1600" b="1" dirty="0">
                <a:solidFill>
                  <a:srgbClr val="333399"/>
                </a:solidFill>
                <a:ea typeface="Calibri" panose="020F0502020204030204" pitchFamily="34" charset="0"/>
                <a:cs typeface="Times New Roman" panose="02020603050405020304" pitchFamily="18" charset="0"/>
              </a:rPr>
              <a:t> </a:t>
            </a:r>
            <a:r>
              <a:rPr lang="tr-TR" sz="1600" dirty="0" smtClean="0">
                <a:solidFill>
                  <a:srgbClr val="333399"/>
                </a:solidFill>
                <a:ea typeface="Calibri" panose="020F0502020204030204" pitchFamily="34" charset="0"/>
                <a:cs typeface="Times New Roman" panose="02020603050405020304" pitchFamily="18" charset="0"/>
              </a:rPr>
              <a:t>Arşiv</a:t>
            </a:r>
          </a:p>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Çay Ocağı</a:t>
            </a:r>
            <a:endParaRPr lang="tr-TR" sz="1600" dirty="0">
              <a:solidFill>
                <a:srgbClr val="333399"/>
              </a:solidFill>
              <a:ea typeface="Calibri" panose="020F0502020204030204" pitchFamily="34" charset="0"/>
              <a:cs typeface="Times New Roman" panose="02020603050405020304" pitchFamily="18" charset="0"/>
            </a:endParaRP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5</a:t>
            </a:fld>
            <a:endParaRPr lang="tr-TR" sz="1600" b="1" spc="150" dirty="0">
              <a:solidFill>
                <a:schemeClr val="bg1"/>
              </a:solidFill>
            </a:endParaRPr>
          </a:p>
        </p:txBody>
      </p:sp>
      <p:sp>
        <p:nvSpPr>
          <p:cNvPr id="11" name="Dikdörtgen 10"/>
          <p:cNvSpPr/>
          <p:nvPr/>
        </p:nvSpPr>
        <p:spPr>
          <a:xfrm>
            <a:off x="196800" y="319159"/>
            <a:ext cx="7544069"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 xmlns:p14="http://schemas.microsoft.com/office/powerpoint/2010/main" val="2338054343"/>
              </p:ext>
            </p:extLst>
          </p:nvPr>
        </p:nvGraphicFramePr>
        <p:xfrm>
          <a:off x="496877" y="1556207"/>
          <a:ext cx="7953440" cy="5029200"/>
        </p:xfrm>
        <a:graphic>
          <a:graphicData uri="http://schemas.openxmlformats.org/drawingml/2006/table">
            <a:tbl>
              <a:tblPr firstRow="1" bandRow="1">
                <a:tableStyleId>{5940675A-B579-460E-94D1-54222C63F5DA}</a:tableStyleId>
              </a:tblPr>
              <a:tblGrid>
                <a:gridCol w="2516116"/>
                <a:gridCol w="5437324"/>
              </a:tblGrid>
              <a:tr h="353297">
                <a:tc>
                  <a:txBody>
                    <a:bodyPr/>
                    <a:lstStyle/>
                    <a:p>
                      <a:pPr algn="l"/>
                      <a:r>
                        <a:rPr lang="tr-TR" sz="1800" b="1" baseline="0" dirty="0" smtClean="0">
                          <a:solidFill>
                            <a:schemeClr val="bg1">
                              <a:lumMod val="95000"/>
                            </a:schemeClr>
                          </a:solidFill>
                        </a:rPr>
                        <a:t>Alanlar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1148214">
                <a:tc>
                  <a:txBody>
                    <a:bodyPr/>
                    <a:lstStyle/>
                    <a:p>
                      <a:r>
                        <a:rPr lang="tr-TR" dirty="0" smtClean="0"/>
                        <a:t>Birimdeki</a:t>
                      </a:r>
                      <a:r>
                        <a:rPr lang="tr-TR" baseline="0" dirty="0" smtClean="0"/>
                        <a:t> </a:t>
                      </a:r>
                      <a:r>
                        <a:rPr lang="tr-TR" dirty="0" smtClean="0"/>
                        <a:t>Bölümler</a:t>
                      </a:r>
                      <a:endParaRPr lang="tr-TR"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Bilgi</a:t>
                      </a:r>
                      <a:r>
                        <a:rPr lang="tr-TR" sz="1800" b="0" baseline="0" dirty="0" smtClean="0"/>
                        <a:t> Teknolojileri, Bilgisayar Kullanımı, Otel, lokanta ve İkram Hizmetleri , Seyahat-Turizm ve Eğlence Hizmetleri,Elektronik ve Otomasyon,Pazarlama ve Reklamcılık, İnşaat.</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64229">
                <a:tc>
                  <a:txBody>
                    <a:bodyPr/>
                    <a:lstStyle/>
                    <a:p>
                      <a:pPr algn="l"/>
                      <a:r>
                        <a:rPr lang="tr-TR" sz="1800" b="0" dirty="0" smtClean="0">
                          <a:solidFill>
                            <a:srgbClr val="002060"/>
                          </a:solidFill>
                        </a:rPr>
                        <a:t>Birim Derslikleri</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101,102,105,106,109,201,205,206,209,210.</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618269">
                <a:tc>
                  <a:txBody>
                    <a:bodyPr/>
                    <a:lstStyle/>
                    <a:p>
                      <a:pPr algn="l"/>
                      <a:r>
                        <a:rPr lang="tr-TR" sz="1800" b="0" dirty="0" smtClean="0">
                          <a:solidFill>
                            <a:srgbClr val="002060"/>
                          </a:solidFill>
                        </a:rPr>
                        <a:t>Kütüphane</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Elektronik Kütüphane Katalog ve  Veri Tabanları Hizmeti.</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64229">
                <a:tc>
                  <a:txBody>
                    <a:bodyPr/>
                    <a:lstStyle/>
                    <a:p>
                      <a:pPr algn="l"/>
                      <a:r>
                        <a:rPr lang="tr-TR" sz="1800" b="0" dirty="0" smtClean="0">
                          <a:solidFill>
                            <a:srgbClr val="002060"/>
                          </a:solidFill>
                        </a:rPr>
                        <a:t>Spor Alanları</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Açık Basketbol Sahası,</a:t>
                      </a:r>
                      <a:r>
                        <a:rPr lang="tr-TR" sz="1800" b="0" baseline="0" dirty="0" smtClean="0"/>
                        <a:t> Voleybol Sahası.</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364229">
                <a:tc>
                  <a:txBody>
                    <a:bodyPr/>
                    <a:lstStyle/>
                    <a:p>
                      <a:pPr algn="l"/>
                      <a:r>
                        <a:rPr lang="tr-TR" sz="1800" b="0" dirty="0" smtClean="0">
                          <a:solidFill>
                            <a:srgbClr val="002060"/>
                          </a:solidFill>
                        </a:rPr>
                        <a:t>Konferans</a:t>
                      </a:r>
                      <a:r>
                        <a:rPr lang="tr-TR" sz="1800" b="0" baseline="0" dirty="0" smtClean="0">
                          <a:solidFill>
                            <a:srgbClr val="002060"/>
                          </a:solidFill>
                        </a:rPr>
                        <a:t> Salonu</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18269">
                <a:tc>
                  <a:txBody>
                    <a:bodyPr/>
                    <a:lstStyle/>
                    <a:p>
                      <a:pPr algn="l"/>
                      <a:r>
                        <a:rPr lang="tr-TR" sz="1800" b="0" dirty="0" smtClean="0">
                          <a:solidFill>
                            <a:srgbClr val="002060"/>
                          </a:solidFill>
                        </a:rPr>
                        <a:t>Laboratuvar</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err="1" smtClean="0"/>
                        <a:t>Bilg</a:t>
                      </a:r>
                      <a:r>
                        <a:rPr lang="tr-TR" sz="1800" b="0" dirty="0" smtClean="0"/>
                        <a:t>. Lab1,</a:t>
                      </a:r>
                      <a:r>
                        <a:rPr lang="tr-TR" sz="1800" b="0" baseline="0" dirty="0" smtClean="0"/>
                        <a:t> Lab2,LAb3, Kontrol ve Otomasyon </a:t>
                      </a:r>
                      <a:r>
                        <a:rPr lang="tr-TR" sz="1800" b="0" baseline="0" dirty="0" err="1" smtClean="0"/>
                        <a:t>Lab</a:t>
                      </a:r>
                      <a:r>
                        <a:rPr lang="tr-TR" sz="1800" b="0" baseline="0" dirty="0" smtClean="0"/>
                        <a:t>.,Yapı-</a:t>
                      </a:r>
                      <a:r>
                        <a:rPr lang="tr-TR" sz="1800" b="0" baseline="0" dirty="0" err="1" smtClean="0"/>
                        <a:t>Lab</a:t>
                      </a:r>
                      <a:r>
                        <a:rPr lang="tr-TR" sz="1800" b="0" baseline="0" dirty="0" smtClean="0"/>
                        <a:t>.</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364229">
                <a:tc>
                  <a:txBody>
                    <a:bodyPr/>
                    <a:lstStyle/>
                    <a:p>
                      <a:pPr algn="l"/>
                      <a:r>
                        <a:rPr lang="tr-TR" sz="1800" b="0" dirty="0" smtClean="0">
                          <a:solidFill>
                            <a:srgbClr val="002060"/>
                          </a:solidFill>
                        </a:rPr>
                        <a:t>Atölye</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Mutfak Atölyesi.</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64229">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solidFill>
                            <a:srgbClr val="002060"/>
                          </a:solidFill>
                        </a:rPr>
                        <a:t>Dinlenme</a:t>
                      </a:r>
                      <a:r>
                        <a:rPr lang="tr-TR" sz="1800" b="0" baseline="0" dirty="0" smtClean="0">
                          <a:solidFill>
                            <a:srgbClr val="002060"/>
                          </a:solidFill>
                        </a:rPr>
                        <a:t> Alanları</a:t>
                      </a: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Kantin, Çay ocağı.</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364229">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r>
                        <a:rPr lang="tr-TR" sz="1800" b="0" dirty="0" smtClean="0">
                          <a:solidFill>
                            <a:srgbClr val="002060"/>
                          </a:solidFill>
                        </a:rPr>
                        <a:t>Yemekhane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1 Adet</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7"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378144606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Content Placeholder 7"/>
          <p:cNvSpPr txBox="1">
            <a:spLocks/>
          </p:cNvSpPr>
          <p:nvPr/>
        </p:nvSpPr>
        <p:spPr>
          <a:xfrm>
            <a:off x="182662" y="201105"/>
            <a:ext cx="11844000" cy="6480000"/>
          </a:xfrm>
          <a:prstGeom prst="rect">
            <a:avLst/>
          </a:prstGeom>
          <a:solidFill>
            <a:schemeClr val="bg1"/>
          </a:solidFill>
          <a:ln w="12700">
            <a:solidFill>
              <a:srgbClr val="6666FF"/>
            </a:solidFill>
          </a:ln>
        </p:spPr>
        <p:txBody>
          <a:bodyPr vert="horz" lIns="91440" tIns="45720" rIns="91440" bIns="45720" rtlCol="0">
            <a:normAutofit/>
          </a:bodyPr>
          <a:lstStyle>
            <a:lvl1pPr marL="342932" indent="-342932" algn="l" defTabSz="457243" rtl="0" eaLnBrk="1" latinLnBrk="0" hangingPunct="1">
              <a:spcBef>
                <a:spcPts val="1001"/>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3020" indent="-285777" algn="l" defTabSz="457243" rtl="0" eaLnBrk="1" latinLnBrk="0" hangingPunct="1">
              <a:spcBef>
                <a:spcPts val="1001"/>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107" indent="-228622" algn="l" defTabSz="457243" rtl="0" eaLnBrk="1" latinLnBrk="0" hangingPunct="1">
              <a:spcBef>
                <a:spcPts val="1001"/>
              </a:spcBef>
              <a:spcAft>
                <a:spcPts val="0"/>
              </a:spcAft>
              <a:buClr>
                <a:schemeClr val="accent1"/>
              </a:buClr>
              <a:buFont typeface="Wingdings 3" charset="2"/>
              <a:buChar char=""/>
              <a:defRPr sz="1401" kern="1200">
                <a:solidFill>
                  <a:schemeClr val="tx1">
                    <a:lumMod val="75000"/>
                    <a:lumOff val="25000"/>
                  </a:schemeClr>
                </a:solidFill>
                <a:latin typeface="+mn-lt"/>
                <a:ea typeface="+mn-ea"/>
                <a:cs typeface="+mn-cs"/>
              </a:defRPr>
            </a:lvl3pPr>
            <a:lvl4pPr marL="1600350"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593"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836"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2078"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321"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564" indent="-228622" algn="l" defTabSz="457243" rtl="0" eaLnBrk="1" latinLnBrk="0" hangingPunct="1">
              <a:spcBef>
                <a:spcPts val="1001"/>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smtClean="0">
              <a:solidFill>
                <a:srgbClr val="002060"/>
              </a:solidFill>
            </a:endParaRPr>
          </a:p>
          <a:p>
            <a:pPr marL="400088" lvl="1" indent="-309592">
              <a:spcBef>
                <a:spcPts val="0"/>
              </a:spcBef>
              <a:buFont typeface="Wingdings 3" charset="2"/>
              <a:buNone/>
            </a:pPr>
            <a:endParaRPr lang="tr-TR" b="1" dirty="0" smtClean="0">
              <a:solidFill>
                <a:srgbClr val="002060"/>
              </a:solidFill>
            </a:endParaRPr>
          </a:p>
        </p:txBody>
      </p:sp>
      <p:sp>
        <p:nvSpPr>
          <p:cNvPr id="3" name="Rectangle 2"/>
          <p:cNvSpPr/>
          <p:nvPr/>
        </p:nvSpPr>
        <p:spPr>
          <a:xfrm>
            <a:off x="5591331" y="3057995"/>
            <a:ext cx="3557156" cy="2773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8" name="Düz Bağlayıcı 7"/>
          <p:cNvCxnSpPr/>
          <p:nvPr/>
        </p:nvCxnSpPr>
        <p:spPr>
          <a:xfrm>
            <a:off x="0" y="3465179"/>
            <a:ext cx="5400000" cy="0"/>
          </a:xfrm>
          <a:prstGeom prst="line">
            <a:avLst/>
          </a:prstGeom>
          <a:ln w="12700">
            <a:gradFill flip="none" rotWithShape="1">
              <a:gsLst>
                <a:gs pos="17000">
                  <a:srgbClr val="66FFFF"/>
                </a:gs>
                <a:gs pos="1449">
                  <a:schemeClr val="bg1">
                    <a:lumMod val="95000"/>
                  </a:schemeClr>
                </a:gs>
                <a:gs pos="36000">
                  <a:srgbClr val="EA8EFC"/>
                </a:gs>
                <a:gs pos="70000">
                  <a:srgbClr val="3399FF"/>
                </a:gs>
                <a:gs pos="52000">
                  <a:srgbClr val="FF66CC"/>
                </a:gs>
                <a:gs pos="93000">
                  <a:srgbClr val="66FFFF"/>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525" y="3486477"/>
            <a:ext cx="5400000" cy="0"/>
          </a:xfrm>
          <a:prstGeom prst="line">
            <a:avLst/>
          </a:prstGeom>
          <a:ln w="12700">
            <a:gradFill flip="none" rotWithShape="1">
              <a:gsLst>
                <a:gs pos="29000">
                  <a:schemeClr val="accent6"/>
                </a:gs>
                <a:gs pos="0">
                  <a:schemeClr val="bg1">
                    <a:lumMod val="95000"/>
                  </a:schemeClr>
                </a:gs>
                <a:gs pos="17000">
                  <a:schemeClr val="accent1">
                    <a:lumMod val="40000"/>
                    <a:lumOff val="60000"/>
                  </a:schemeClr>
                </a:gs>
                <a:gs pos="51000">
                  <a:srgbClr val="66FFFF"/>
                </a:gs>
                <a:gs pos="100000">
                  <a:schemeClr val="accent1">
                    <a:lumMod val="60000"/>
                    <a:lumOff val="40000"/>
                  </a:schemeClr>
                </a:gs>
                <a:gs pos="67000">
                  <a:srgbClr val="6666FF"/>
                </a:gs>
                <a:gs pos="90000">
                  <a:srgbClr val="FF5050"/>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2" name="Dikdörtgen 11"/>
          <p:cNvSpPr/>
          <p:nvPr/>
        </p:nvSpPr>
        <p:spPr>
          <a:xfrm>
            <a:off x="4994739" y="3099946"/>
            <a:ext cx="7200000" cy="396000"/>
          </a:xfrm>
          <a:prstGeom prst="rect">
            <a:avLst/>
          </a:prstGeom>
          <a:solidFill>
            <a:schemeClr val="tx2">
              <a:lumMod val="20000"/>
              <a:lumOff val="80000"/>
              <a:alpha val="71000"/>
            </a:schemeClr>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87313" defTabSz="466768">
              <a:tabLst>
                <a:tab pos="1971675" algn="l"/>
                <a:tab pos="1978025" algn="l"/>
              </a:tabLst>
            </a:pPr>
            <a:r>
              <a:rPr lang="tr-TR" sz="2000" b="1" spc="250" dirty="0" smtClean="0">
                <a:solidFill>
                  <a:srgbClr val="003366"/>
                </a:solidFill>
              </a:rPr>
              <a:t>Elektronik ve Otomasyon Bölümü &amp;</a:t>
            </a:r>
            <a:r>
              <a:rPr lang="tr-TR" sz="2000" b="1" spc="250" dirty="0" smtClean="0">
                <a:solidFill>
                  <a:srgbClr val="6666FF"/>
                </a:solidFill>
              </a:rPr>
              <a:t> Tanıtımı</a:t>
            </a:r>
            <a:endParaRPr lang="tr-TR" sz="2000" b="1" spc="250" dirty="0">
              <a:solidFill>
                <a:srgbClr val="6666FF"/>
              </a:solidFill>
            </a:endParaRPr>
          </a:p>
        </p:txBody>
      </p:sp>
      <p:sp>
        <p:nvSpPr>
          <p:cNvPr id="13" name="Dikdörtgen 12"/>
          <p:cNvSpPr/>
          <p:nvPr/>
        </p:nvSpPr>
        <p:spPr>
          <a:xfrm>
            <a:off x="5162343" y="3861179"/>
            <a:ext cx="5991210" cy="984885"/>
          </a:xfrm>
          <a:prstGeom prst="rect">
            <a:avLst/>
          </a:prstGeom>
        </p:spPr>
        <p:txBody>
          <a:bodyPr wrap="square" lIns="0" tIns="0" rIns="0" bIns="0" anchor="ctr" anchorCtr="0">
            <a:spAutoFit/>
          </a:bodyPr>
          <a:lstStyle/>
          <a:p>
            <a:pPr marL="360363" indent="-274638">
              <a:spcBef>
                <a:spcPts val="601"/>
              </a:spcBef>
              <a:spcAft>
                <a:spcPts val="600"/>
              </a:spcAft>
              <a:buClr>
                <a:srgbClr val="9999FF"/>
              </a:buClr>
              <a:buFont typeface="Wingdings" panose="05000000000000000000" pitchFamily="2" charset="2"/>
              <a:buChar char="§"/>
            </a:pPr>
            <a:r>
              <a:rPr lang="tr-TR" dirty="0" smtClean="0">
                <a:solidFill>
                  <a:srgbClr val="002060"/>
                </a:solidFill>
                <a:latin typeface="Century Gothic" panose="020B0502020202020204" pitchFamily="34" charset="0"/>
              </a:rPr>
              <a:t>Elektronik ve Otomasyon Bölümü Fiziksel Alt Yapı </a:t>
            </a:r>
            <a:endParaRPr lang="tr-TR" dirty="0">
              <a:solidFill>
                <a:srgbClr val="002060"/>
              </a:solidFill>
              <a:latin typeface="Century Gothic" panose="020B0502020202020204" pitchFamily="34" charset="0"/>
            </a:endParaRPr>
          </a:p>
          <a:p>
            <a:pPr marL="360363" indent="-274638">
              <a:spcBef>
                <a:spcPts val="601"/>
              </a:spcBef>
              <a:spcAft>
                <a:spcPts val="600"/>
              </a:spcAft>
              <a:buClr>
                <a:srgbClr val="9999FF"/>
              </a:buClr>
              <a:buFont typeface="Wingdings" panose="05000000000000000000" pitchFamily="2" charset="2"/>
              <a:buChar char="§"/>
            </a:pPr>
            <a:r>
              <a:rPr lang="tr-TR" dirty="0" smtClean="0">
                <a:solidFill>
                  <a:srgbClr val="002060"/>
                </a:solidFill>
                <a:latin typeface="Century Gothic" panose="020B0502020202020204" pitchFamily="34" charset="0"/>
              </a:rPr>
              <a:t>Elektronik ve Otomasyon Bölümü Sosyal Aktivite ve Yaşam Alanları</a:t>
            </a:r>
            <a:endParaRPr lang="tr-TR" dirty="0">
              <a:solidFill>
                <a:srgbClr val="002060"/>
              </a:solidFill>
              <a:latin typeface="Century Gothic" panose="020B0502020202020204" pitchFamily="34" charset="0"/>
            </a:endParaRPr>
          </a:p>
        </p:txBody>
      </p:sp>
      <p:sp>
        <p:nvSpPr>
          <p:cNvPr id="9" name="Altbilgi Yer Tutucusu 1"/>
          <p:cNvSpPr txBox="1">
            <a:spLocks/>
          </p:cNvSpPr>
          <p:nvPr/>
        </p:nvSpPr>
        <p:spPr>
          <a:xfrm>
            <a:off x="8389516" y="6409074"/>
            <a:ext cx="3600000" cy="259626"/>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3305482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Fiziksel Alt Yapı ve Diğer Koşullar</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24142" y="3007018"/>
            <a:ext cx="3300972" cy="1677382"/>
          </a:xfrm>
          <a:prstGeom prst="rect">
            <a:avLst/>
          </a:prstGeom>
        </p:spPr>
        <p:txBody>
          <a:bodyPr wrap="square" lIns="0" tIns="0" rIns="0" bIns="0" anchor="ctr" anchorCtr="0">
            <a:spAutoFit/>
          </a:bodyPr>
          <a:lstStyle/>
          <a:p>
            <a:pPr marL="26670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306  Kemal PEKTAŞ</a:t>
            </a:r>
          </a:p>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307 Gülçin MÜHÜRCÜ</a:t>
            </a:r>
          </a:p>
          <a:p>
            <a:pPr marL="266700" lvl="0" indent="-180975">
              <a:spcBef>
                <a:spcPts val="1200"/>
              </a:spcBef>
              <a:spcAft>
                <a:spcPts val="600"/>
              </a:spcAft>
              <a:buFontTx/>
              <a:buChar char="-"/>
            </a:pPr>
            <a:r>
              <a:rPr lang="tr-TR" sz="1600" b="1" dirty="0" smtClean="0">
                <a:solidFill>
                  <a:srgbClr val="333399"/>
                </a:solidFill>
                <a:ea typeface="Calibri" panose="020F0502020204030204" pitchFamily="34" charset="0"/>
                <a:cs typeface="Times New Roman" panose="02020603050405020304" pitchFamily="18" charset="0"/>
              </a:rPr>
              <a:t> </a:t>
            </a:r>
            <a:r>
              <a:rPr lang="tr-TR" sz="1600" dirty="0" smtClean="0">
                <a:solidFill>
                  <a:srgbClr val="333399"/>
                </a:solidFill>
                <a:ea typeface="Calibri" panose="020F0502020204030204" pitchFamily="34" charset="0"/>
                <a:cs typeface="Times New Roman" panose="02020603050405020304" pitchFamily="18" charset="0"/>
              </a:rPr>
              <a:t>308 Erkan TAŞDEMİR</a:t>
            </a:r>
          </a:p>
          <a:p>
            <a:pPr marL="266700" lvl="0" indent="-180975">
              <a:spcBef>
                <a:spcPts val="1200"/>
              </a:spcBef>
              <a:spcAft>
                <a:spcPts val="600"/>
              </a:spcAft>
              <a:buFontTx/>
              <a:buChar char="-"/>
            </a:pPr>
            <a:endParaRPr lang="tr-TR" sz="1600" b="1" dirty="0">
              <a:solidFill>
                <a:srgbClr val="333399"/>
              </a:solidFill>
              <a:ea typeface="Calibri" panose="020F0502020204030204" pitchFamily="34" charset="0"/>
              <a:cs typeface="Times New Roman" panose="02020603050405020304" pitchFamily="18" charset="0"/>
            </a:endParaRP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7</a:t>
            </a:fld>
            <a:endParaRPr lang="tr-TR" sz="1600" b="1" spc="150" dirty="0">
              <a:solidFill>
                <a:schemeClr val="bg1"/>
              </a:solidFill>
            </a:endParaRPr>
          </a:p>
        </p:txBody>
      </p:sp>
      <p:sp>
        <p:nvSpPr>
          <p:cNvPr id="11" name="Dikdörtgen 10"/>
          <p:cNvSpPr/>
          <p:nvPr/>
        </p:nvSpPr>
        <p:spPr>
          <a:xfrm>
            <a:off x="196800" y="319159"/>
            <a:ext cx="6818855"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6" name="Tablo 15"/>
          <p:cNvGraphicFramePr>
            <a:graphicFrameLocks noGrp="1"/>
          </p:cNvGraphicFramePr>
          <p:nvPr>
            <p:extLst>
              <p:ext uri="{D42A27DB-BD31-4B8C-83A1-F6EECF244321}">
                <p14:modId xmlns="" xmlns:p14="http://schemas.microsoft.com/office/powerpoint/2010/main" val="3628419024"/>
              </p:ext>
            </p:extLst>
          </p:nvPr>
        </p:nvGraphicFramePr>
        <p:xfrm>
          <a:off x="496877" y="1556206"/>
          <a:ext cx="7669661" cy="4985932"/>
        </p:xfrm>
        <a:graphic>
          <a:graphicData uri="http://schemas.openxmlformats.org/drawingml/2006/table">
            <a:tbl>
              <a:tblPr firstRow="1" bandRow="1">
                <a:tableStyleId>{5940675A-B579-460E-94D1-54222C63F5DA}</a:tableStyleId>
              </a:tblPr>
              <a:tblGrid>
                <a:gridCol w="2426341"/>
                <a:gridCol w="5243320"/>
              </a:tblGrid>
              <a:tr h="424702">
                <a:tc>
                  <a:txBody>
                    <a:bodyPr/>
                    <a:lstStyle/>
                    <a:p>
                      <a:pPr algn="l"/>
                      <a:r>
                        <a:rPr lang="tr-TR" sz="1800" b="1" baseline="0" dirty="0" smtClean="0">
                          <a:solidFill>
                            <a:schemeClr val="bg1">
                              <a:lumMod val="95000"/>
                            </a:schemeClr>
                          </a:solidFill>
                        </a:rPr>
                        <a:t>Alanlar</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l"/>
                      <a:r>
                        <a:rPr lang="tr-TR" sz="1800" b="1" dirty="0" smtClean="0">
                          <a:solidFill>
                            <a:schemeClr val="bg1">
                              <a:lumMod val="95000"/>
                            </a:schemeClr>
                          </a:solidFill>
                        </a:rPr>
                        <a:t>Açıklama</a:t>
                      </a:r>
                      <a:endParaRPr lang="tr-TR" sz="1800" b="1" dirty="0">
                        <a:solidFill>
                          <a:schemeClr val="bg1">
                            <a:lumMod val="9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440165">
                <a:tc>
                  <a:txBody>
                    <a:bodyPr/>
                    <a:lstStyle/>
                    <a:p>
                      <a:r>
                        <a:rPr lang="tr-TR" dirty="0" smtClean="0"/>
                        <a:t>Bölüm</a:t>
                      </a:r>
                      <a:r>
                        <a:rPr lang="tr-TR" baseline="0" dirty="0" smtClean="0"/>
                        <a:t> Derslikleri</a:t>
                      </a:r>
                      <a:endParaRPr lang="tr-TR"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MYO </a:t>
                      </a:r>
                      <a:r>
                        <a:rPr lang="tr-TR" sz="1800" b="0" dirty="0" smtClean="0"/>
                        <a:t>içerisindeki</a:t>
                      </a:r>
                      <a:r>
                        <a:rPr lang="tr-TR" sz="1800" b="0" baseline="0" dirty="0" smtClean="0"/>
                        <a:t> tüm derslikler.</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40165">
                <a:tc>
                  <a:txBody>
                    <a:bodyPr/>
                    <a:lstStyle/>
                    <a:p>
                      <a:pPr algn="l"/>
                      <a:r>
                        <a:rPr lang="tr-TR" sz="1800" b="0" dirty="0" smtClean="0">
                          <a:solidFill>
                            <a:srgbClr val="002060"/>
                          </a:solidFill>
                        </a:rPr>
                        <a:t>Akademisyen</a:t>
                      </a:r>
                      <a:r>
                        <a:rPr lang="tr-TR" sz="1800" b="0" baseline="0" dirty="0" smtClean="0">
                          <a:solidFill>
                            <a:srgbClr val="002060"/>
                          </a:solidFill>
                        </a:rPr>
                        <a:t> Ofisleri</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3</a:t>
                      </a:r>
                      <a:r>
                        <a:rPr lang="tr-TR" sz="1800" b="0" baseline="0" dirty="0" smtClean="0"/>
                        <a:t> adet ofis.</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440165">
                <a:tc>
                  <a:txBody>
                    <a:bodyPr/>
                    <a:lstStyle/>
                    <a:p>
                      <a:pPr algn="l"/>
                      <a:r>
                        <a:rPr lang="tr-TR" sz="1800" b="0" dirty="0" smtClean="0">
                          <a:solidFill>
                            <a:srgbClr val="002060"/>
                          </a:solidFill>
                        </a:rPr>
                        <a:t>Bölüm Atölyeleri</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59010">
                <a:tc>
                  <a:txBody>
                    <a:bodyPr/>
                    <a:lstStyle/>
                    <a:p>
                      <a:pPr algn="l"/>
                      <a:r>
                        <a:rPr lang="tr-TR" sz="1800" b="0" dirty="0" smtClean="0">
                          <a:solidFill>
                            <a:srgbClr val="002060"/>
                          </a:solidFill>
                        </a:rPr>
                        <a:t>Bölüm Laboratuvarları</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tr-TR" sz="1800" b="0" dirty="0" smtClean="0"/>
                        <a:t>Kontrol ve Otomasyon </a:t>
                      </a:r>
                      <a:r>
                        <a:rPr lang="tr-TR" sz="1800" b="0" dirty="0" err="1" smtClean="0"/>
                        <a:t>Lab</a:t>
                      </a:r>
                      <a:r>
                        <a:rPr lang="tr-TR" sz="1800" b="0" dirty="0" smtClean="0"/>
                        <a:t>.</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559010">
                <a:tc>
                  <a:txBody>
                    <a:bodyPr/>
                    <a:lstStyle/>
                    <a:p>
                      <a:pPr algn="l"/>
                      <a:r>
                        <a:rPr lang="tr-TR" sz="1800" b="0" dirty="0" smtClean="0">
                          <a:solidFill>
                            <a:srgbClr val="002060"/>
                          </a:solidFill>
                        </a:rPr>
                        <a:t>Sosyal Etkinlik Alanı</a:t>
                      </a:r>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r>
                        <a:rPr lang="tr-TR" sz="1800" b="0" dirty="0" smtClean="0"/>
                        <a:t>Masa Tenisi, Satranç Alanı, Basketbol Sahası,Voleybol Sahası.</a:t>
                      </a: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40165">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440165">
                <a:tc>
                  <a:txBody>
                    <a:bodyPr/>
                    <a:lstStyle/>
                    <a:p>
                      <a:pPr algn="l"/>
                      <a:endParaRPr lang="tr-TR" sz="18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40165">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r h="440165">
                <a:tc>
                  <a:txBody>
                    <a:bodyPr/>
                    <a:lstStyle/>
                    <a:p>
                      <a:pPr marL="0" marR="0" indent="0" algn="l" defTabSz="457243" rtl="0" eaLnBrk="1" fontAlgn="auto" latinLnBrk="0" hangingPunct="1">
                        <a:lnSpc>
                          <a:spcPct val="100000"/>
                        </a:lnSpc>
                        <a:spcBef>
                          <a:spcPts val="0"/>
                        </a:spcBef>
                        <a:spcAft>
                          <a:spcPts val="0"/>
                        </a:spcAft>
                        <a:buClrTx/>
                        <a:buSzTx/>
                        <a:buFontTx/>
                        <a:buNone/>
                        <a:tabLst/>
                        <a:defRPr/>
                      </a:pPr>
                      <a:endParaRPr lang="tr-TR" sz="1800" b="0" dirty="0" smtClean="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tr-TR" sz="18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2" name="Altbilgi Yer Tutucusu 1"/>
          <p:cNvSpPr txBox="1">
            <a:spLocks/>
          </p:cNvSpPr>
          <p:nvPr/>
        </p:nvSpPr>
        <p:spPr>
          <a:xfrm>
            <a:off x="8389516" y="6409074"/>
            <a:ext cx="3600000" cy="259626"/>
          </a:xfrm>
          <a:prstGeom prst="rect">
            <a:avLst/>
          </a:prstGeom>
        </p:spPr>
        <p:txBody>
          <a:bodyPr vert="horz" lIns="91440" tIns="45720" rIns="91440" bIns="45720" rtlCol="0" anchor="ctr"/>
          <a:lstStyle>
            <a:defPPr>
              <a:defRPr lang="tr-T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246006956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a:p>
            <a:pPr marL="400088" lvl="1" indent="-309592">
              <a:spcBef>
                <a:spcPts val="0"/>
              </a:spcBef>
              <a:buNone/>
            </a:pPr>
            <a:endParaRPr lang="tr-TR" b="1"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8"/>
            <a:ext cx="7518169" cy="396000"/>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Öğrenci Sayıları</a:t>
            </a:r>
          </a:p>
        </p:txBody>
      </p:sp>
      <p:cxnSp>
        <p:nvCxnSpPr>
          <p:cNvPr id="19" name="Düz Bağlayıcı 18"/>
          <p:cNvCxnSpPr/>
          <p:nvPr/>
        </p:nvCxnSpPr>
        <p:spPr>
          <a:xfrm rot="5400000">
            <a:off x="591774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24142" y="3007018"/>
            <a:ext cx="3300972" cy="723275"/>
          </a:xfrm>
          <a:prstGeom prst="rect">
            <a:avLst/>
          </a:prstGeom>
        </p:spPr>
        <p:txBody>
          <a:bodyPr wrap="square" lIns="0" tIns="0" rIns="0" bIns="0" anchor="ctr" anchorCtr="0">
            <a:spAutoFit/>
          </a:bodyPr>
          <a:lstStyle/>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 2019 mezun sayısı</a:t>
            </a:r>
          </a:p>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 15 </a:t>
            </a:r>
            <a:endParaRPr lang="tr-TR" sz="1600" dirty="0">
              <a:solidFill>
                <a:srgbClr val="333399"/>
              </a:solidFill>
              <a:ea typeface="Calibri" panose="020F0502020204030204" pitchFamily="34" charset="0"/>
              <a:cs typeface="Times New Roman" panose="02020603050405020304" pitchFamily="18" charset="0"/>
            </a:endParaRP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8</a:t>
            </a:fld>
            <a:endParaRPr lang="tr-TR" sz="1600" b="1" spc="150" dirty="0">
              <a:solidFill>
                <a:schemeClr val="bg1"/>
              </a:solidFill>
            </a:endParaRPr>
          </a:p>
        </p:txBody>
      </p:sp>
      <p:sp>
        <p:nvSpPr>
          <p:cNvPr id="11" name="Dikdörtgen 10"/>
          <p:cNvSpPr/>
          <p:nvPr/>
        </p:nvSpPr>
        <p:spPr>
          <a:xfrm>
            <a:off x="196800" y="319159"/>
            <a:ext cx="6834621"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graphicFrame>
        <p:nvGraphicFramePr>
          <p:cNvPr id="12" name="Tablo 11"/>
          <p:cNvGraphicFramePr>
            <a:graphicFrameLocks noGrp="1"/>
          </p:cNvGraphicFramePr>
          <p:nvPr>
            <p:extLst>
              <p:ext uri="{D42A27DB-BD31-4B8C-83A1-F6EECF244321}">
                <p14:modId xmlns="" xmlns:p14="http://schemas.microsoft.com/office/powerpoint/2010/main" val="93435621"/>
              </p:ext>
            </p:extLst>
          </p:nvPr>
        </p:nvGraphicFramePr>
        <p:xfrm>
          <a:off x="468105" y="2894749"/>
          <a:ext cx="7807994" cy="1889903"/>
        </p:xfrm>
        <a:graphic>
          <a:graphicData uri="http://schemas.openxmlformats.org/drawingml/2006/table">
            <a:tbl>
              <a:tblPr firstRow="1" bandRow="1">
                <a:tableStyleId>{5940675A-B579-460E-94D1-54222C63F5DA}</a:tableStyleId>
              </a:tblPr>
              <a:tblGrid>
                <a:gridCol w="1529290"/>
                <a:gridCol w="1255238"/>
                <a:gridCol w="1835709"/>
                <a:gridCol w="1692809"/>
                <a:gridCol w="1494948"/>
              </a:tblGrid>
              <a:tr h="516732">
                <a:tc>
                  <a:txBody>
                    <a:bodyPr/>
                    <a:lstStyle/>
                    <a:p>
                      <a:pPr algn="r"/>
                      <a:r>
                        <a:rPr lang="tr-TR" sz="1600" b="1" dirty="0" smtClean="0">
                          <a:solidFill>
                            <a:schemeClr val="bg1"/>
                          </a:solidFill>
                        </a:rPr>
                        <a:t>Öğretim Türü</a:t>
                      </a:r>
                      <a:endParaRPr lang="tr-TR" sz="16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ctr"/>
                      <a:r>
                        <a:rPr lang="tr-TR" sz="1600" b="1" dirty="0" smtClean="0">
                          <a:solidFill>
                            <a:schemeClr val="bg1"/>
                          </a:solidFill>
                        </a:rPr>
                        <a:t>1. Sınıf</a:t>
                      </a:r>
                      <a:endParaRPr lang="tr-TR" sz="16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ctr"/>
                      <a:r>
                        <a:rPr lang="tr-TR" sz="1600" b="1" dirty="0" smtClean="0">
                          <a:solidFill>
                            <a:schemeClr val="bg1"/>
                          </a:solidFill>
                        </a:rPr>
                        <a:t>2. Sınıf</a:t>
                      </a:r>
                      <a:endParaRPr lang="tr-TR" sz="16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ctr"/>
                      <a:r>
                        <a:rPr lang="tr-TR" sz="1600" b="1" dirty="0" smtClean="0">
                          <a:solidFill>
                            <a:schemeClr val="bg1"/>
                          </a:solidFill>
                        </a:rPr>
                        <a:t>3. Sınıf</a:t>
                      </a:r>
                      <a:endParaRPr lang="tr-TR" sz="16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c>
                  <a:txBody>
                    <a:bodyPr/>
                    <a:lstStyle/>
                    <a:p>
                      <a:pPr algn="ctr"/>
                      <a:r>
                        <a:rPr lang="tr-TR" sz="1600" b="1" dirty="0" smtClean="0">
                          <a:solidFill>
                            <a:schemeClr val="bg1"/>
                          </a:solidFill>
                        </a:rPr>
                        <a:t>4. Sınıf</a:t>
                      </a:r>
                      <a:endParaRPr lang="tr-TR" sz="16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A9AE6"/>
                    </a:solidFill>
                  </a:tcPr>
                </a:tc>
              </a:tr>
              <a:tr h="660789">
                <a:tc>
                  <a:txBody>
                    <a:bodyPr/>
                    <a:lstStyle/>
                    <a:p>
                      <a:pPr algn="r"/>
                      <a:r>
                        <a:rPr lang="tr-TR" sz="1600" b="0" dirty="0" smtClean="0"/>
                        <a:t>I. Öğretim</a:t>
                      </a:r>
                      <a:endParaRPr lang="tr-TR" sz="16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tr-TR" sz="1600" b="0" dirty="0" smtClean="0">
                          <a:solidFill>
                            <a:srgbClr val="002060"/>
                          </a:solidFill>
                        </a:rPr>
                        <a:t>28</a:t>
                      </a:r>
                      <a:endParaRPr lang="tr-TR" sz="16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tr-TR" sz="1600" b="0" dirty="0" smtClean="0">
                          <a:solidFill>
                            <a:srgbClr val="002060"/>
                          </a:solidFill>
                        </a:rPr>
                        <a:t>4</a:t>
                      </a:r>
                      <a:endParaRPr lang="tr-TR" sz="1600" b="0"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tr-TR" sz="1600"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tr-TR" sz="1600"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712382">
                <a:tc>
                  <a:txBody>
                    <a:bodyPr/>
                    <a:lstStyle/>
                    <a:p>
                      <a:pPr algn="r"/>
                      <a:r>
                        <a:rPr lang="tr-TR" sz="1600" b="0" dirty="0" smtClean="0"/>
                        <a:t>II. Öğretim</a:t>
                      </a:r>
                      <a:endParaRPr lang="tr-TR" sz="16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endParaRPr lang="tr-TR" sz="1600"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endParaRPr lang="tr-TR" sz="1600"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endParaRPr lang="tr-TR" sz="1600"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a:endParaRPr lang="tr-TR" sz="1600"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r>
            </a:tbl>
          </a:graphicData>
        </a:graphic>
      </p:graphicFrame>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38902354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Content Placeholder 7"/>
          <p:cNvSpPr>
            <a:spLocks noGrp="1"/>
          </p:cNvSpPr>
          <p:nvPr>
            <p:ph idx="1"/>
          </p:nvPr>
        </p:nvSpPr>
        <p:spPr>
          <a:xfrm>
            <a:off x="182662" y="201105"/>
            <a:ext cx="11844000" cy="6480000"/>
          </a:xfrm>
          <a:solidFill>
            <a:schemeClr val="bg1"/>
          </a:solidFill>
          <a:ln w="12700">
            <a:solidFill>
              <a:srgbClr val="6666FF"/>
            </a:solidFill>
          </a:ln>
        </p:spPr>
        <p:txBody>
          <a:bodyPr>
            <a:normAutofit/>
          </a:bodyPr>
          <a:lstStyle/>
          <a:p>
            <a:pPr marL="400088" lvl="1" indent="-309592">
              <a:spcBef>
                <a:spcPts val="0"/>
              </a:spcBef>
              <a:buNone/>
            </a:pPr>
            <a:endParaRPr lang="tr-TR" dirty="0" smtClean="0">
              <a:solidFill>
                <a:srgbClr val="002060"/>
              </a:solidFill>
            </a:endParaRPr>
          </a:p>
          <a:p>
            <a:pPr marL="400088" lvl="1" indent="-309592">
              <a:spcBef>
                <a:spcPts val="0"/>
              </a:spcBef>
              <a:buNone/>
            </a:pPr>
            <a:endParaRPr lang="tr-TR" dirty="0" smtClean="0">
              <a:solidFill>
                <a:srgbClr val="002060"/>
              </a:solidFill>
            </a:endParaRPr>
          </a:p>
        </p:txBody>
      </p:sp>
      <p:cxnSp>
        <p:nvCxnSpPr>
          <p:cNvPr id="26" name="Düz Bağlayıcı 25"/>
          <p:cNvCxnSpPr/>
          <p:nvPr/>
        </p:nvCxnSpPr>
        <p:spPr>
          <a:xfrm>
            <a:off x="-3901" y="801524"/>
            <a:ext cx="8280000" cy="0"/>
          </a:xfrm>
          <a:prstGeom prst="line">
            <a:avLst/>
          </a:prstGeom>
          <a:ln w="12700">
            <a:gradFill flip="none" rotWithShape="1">
              <a:gsLst>
                <a:gs pos="68000">
                  <a:schemeClr val="accent6">
                    <a:lumMod val="60000"/>
                    <a:lumOff val="40000"/>
                  </a:schemeClr>
                </a:gs>
                <a:gs pos="18000">
                  <a:srgbClr val="E3E3FF"/>
                </a:gs>
                <a:gs pos="76000">
                  <a:srgbClr val="9999FF"/>
                </a:gs>
                <a:gs pos="10000">
                  <a:schemeClr val="bg1">
                    <a:lumMod val="95000"/>
                  </a:schemeClr>
                </a:gs>
                <a:gs pos="20000">
                  <a:schemeClr val="accent6">
                    <a:lumMod val="60000"/>
                    <a:lumOff val="40000"/>
                  </a:schemeClr>
                </a:gs>
                <a:gs pos="40000">
                  <a:srgbClr val="9999FF"/>
                </a:gs>
                <a:gs pos="98551">
                  <a:srgbClr val="FF5050"/>
                </a:gs>
                <a:gs pos="50000">
                  <a:schemeClr val="accent1">
                    <a:lumMod val="60000"/>
                    <a:lumOff val="40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3737" y="784809"/>
            <a:ext cx="8208000" cy="0"/>
          </a:xfrm>
          <a:prstGeom prst="line">
            <a:avLst/>
          </a:prstGeom>
          <a:ln w="12700">
            <a:gradFill flip="none" rotWithShape="1">
              <a:gsLst>
                <a:gs pos="0">
                  <a:schemeClr val="bg1">
                    <a:lumMod val="95000"/>
                  </a:schemeClr>
                </a:gs>
                <a:gs pos="16000">
                  <a:schemeClr val="bg1">
                    <a:lumMod val="85000"/>
                  </a:schemeClr>
                </a:gs>
                <a:gs pos="29000">
                  <a:srgbClr val="EA8EFC"/>
                </a:gs>
                <a:gs pos="50000">
                  <a:srgbClr val="3399FF"/>
                </a:gs>
                <a:gs pos="45000">
                  <a:srgbClr val="3399FF"/>
                </a:gs>
                <a:gs pos="98551">
                  <a:srgbClr val="3399FF"/>
                </a:gs>
                <a:gs pos="85514">
                  <a:schemeClr val="accent1">
                    <a:lumMod val="40000"/>
                    <a:lumOff val="60000"/>
                  </a:schemeClr>
                </a:gs>
                <a:gs pos="72000">
                  <a:srgbClr val="333399"/>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78055" y="1037477"/>
            <a:ext cx="8166017" cy="406325"/>
          </a:xfrm>
          <a:prstGeom prst="rect">
            <a:avLst/>
          </a:prstGeom>
          <a:solidFill>
            <a:schemeClr val="bg1"/>
          </a:solidFill>
          <a:ln w="3175">
            <a:noFill/>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0" rIns="180000" bIns="0" numCol="1" spcCol="0" rtlCol="0" fromWordArt="0" anchor="ctr" anchorCtr="0" forceAA="0" compatLnSpc="1">
            <a:prstTxWarp prst="textNoShape">
              <a:avLst/>
            </a:prstTxWarp>
            <a:noAutofit/>
          </a:bodyPr>
          <a:lstStyle/>
          <a:p>
            <a:pPr indent="266700" defTabSz="466768"/>
            <a:r>
              <a:rPr lang="tr-TR" spc="150" dirty="0" smtClean="0">
                <a:solidFill>
                  <a:srgbClr val="6666FF"/>
                </a:solidFill>
              </a:rPr>
              <a:t>Bölümdeki Anabilim Dalları ve Akademik Personel</a:t>
            </a:r>
          </a:p>
        </p:txBody>
      </p:sp>
      <p:cxnSp>
        <p:nvCxnSpPr>
          <p:cNvPr id="19" name="Düz Bağlayıcı 18"/>
          <p:cNvCxnSpPr/>
          <p:nvPr/>
        </p:nvCxnSpPr>
        <p:spPr>
          <a:xfrm rot="5400000">
            <a:off x="6024072" y="3836893"/>
            <a:ext cx="5040000" cy="0"/>
          </a:xfrm>
          <a:prstGeom prst="line">
            <a:avLst/>
          </a:prstGeom>
          <a:ln w="12700">
            <a:gradFill flip="none" rotWithShape="1">
              <a:gsLst>
                <a:gs pos="26000">
                  <a:schemeClr val="accent6">
                    <a:lumMod val="40000"/>
                    <a:lumOff val="60000"/>
                  </a:schemeClr>
                </a:gs>
                <a:gs pos="39000">
                  <a:srgbClr val="EA8EFC"/>
                </a:gs>
                <a:gs pos="57000">
                  <a:srgbClr val="3399FF"/>
                </a:gs>
                <a:gs pos="58000">
                  <a:srgbClr val="3399FF"/>
                </a:gs>
                <a:gs pos="68000">
                  <a:schemeClr val="accent6">
                    <a:lumMod val="75000"/>
                  </a:schemeClr>
                </a:gs>
                <a:gs pos="84048">
                  <a:srgbClr val="9999FF"/>
                </a:gs>
                <a:gs pos="79000">
                  <a:srgbClr val="C9B4E1"/>
                </a:gs>
                <a:gs pos="3623">
                  <a:schemeClr val="bg1">
                    <a:lumMod val="95000"/>
                  </a:schemeClr>
                </a:gs>
                <a:gs pos="84000">
                  <a:schemeClr val="accent1">
                    <a:lumMod val="40000"/>
                    <a:lumOff val="60000"/>
                  </a:schemeClr>
                </a:gs>
                <a:gs pos="93000">
                  <a:schemeClr val="bg1">
                    <a:lumMod val="9500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a:off x="8688544" y="2998202"/>
            <a:ext cx="3300972" cy="2154436"/>
          </a:xfrm>
          <a:prstGeom prst="rect">
            <a:avLst/>
          </a:prstGeom>
        </p:spPr>
        <p:txBody>
          <a:bodyPr wrap="square" lIns="0" tIns="0" rIns="0" bIns="0" anchor="ctr" anchorCtr="0">
            <a:spAutoFit/>
          </a:bodyPr>
          <a:lstStyle/>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Dr. </a:t>
            </a:r>
            <a:r>
              <a:rPr lang="tr-TR" sz="1600" dirty="0" err="1" smtClean="0">
                <a:solidFill>
                  <a:srgbClr val="333399"/>
                </a:solidFill>
                <a:ea typeface="Calibri" panose="020F0502020204030204" pitchFamily="34" charset="0"/>
                <a:cs typeface="Times New Roman" panose="02020603050405020304" pitchFamily="18" charset="0"/>
              </a:rPr>
              <a:t>Öğr</a:t>
            </a:r>
            <a:r>
              <a:rPr lang="tr-TR" sz="1600" dirty="0" smtClean="0">
                <a:solidFill>
                  <a:srgbClr val="333399"/>
                </a:solidFill>
                <a:ea typeface="Calibri" panose="020F0502020204030204" pitchFamily="34" charset="0"/>
                <a:cs typeface="Times New Roman" panose="02020603050405020304" pitchFamily="18" charset="0"/>
              </a:rPr>
              <a:t>. Üyesi Erkan TAŞDEMİR</a:t>
            </a:r>
          </a:p>
          <a:p>
            <a:pPr marL="266700" lvl="0" indent="-180975">
              <a:spcBef>
                <a:spcPts val="1200"/>
              </a:spcBef>
              <a:spcAft>
                <a:spcPts val="600"/>
              </a:spcAft>
              <a:buFontTx/>
              <a:buChar char="-"/>
            </a:pPr>
            <a:r>
              <a:rPr lang="tr-TR" sz="1600" dirty="0" smtClean="0">
                <a:solidFill>
                  <a:srgbClr val="333399"/>
                </a:solidFill>
                <a:ea typeface="Calibri" panose="020F0502020204030204" pitchFamily="34" charset="0"/>
                <a:cs typeface="Times New Roman" panose="02020603050405020304" pitchFamily="18" charset="0"/>
              </a:rPr>
              <a:t> </a:t>
            </a:r>
            <a:r>
              <a:rPr lang="tr-TR" sz="1600" dirty="0" err="1" smtClean="0">
                <a:solidFill>
                  <a:srgbClr val="333399"/>
                </a:solidFill>
                <a:ea typeface="Calibri" panose="020F0502020204030204" pitchFamily="34" charset="0"/>
                <a:cs typeface="Times New Roman" panose="02020603050405020304" pitchFamily="18" charset="0"/>
              </a:rPr>
              <a:t>Öğr</a:t>
            </a:r>
            <a:r>
              <a:rPr lang="tr-TR" sz="1600" dirty="0" smtClean="0">
                <a:solidFill>
                  <a:srgbClr val="333399"/>
                </a:solidFill>
                <a:ea typeface="Calibri" panose="020F0502020204030204" pitchFamily="34" charset="0"/>
                <a:cs typeface="Times New Roman" panose="02020603050405020304" pitchFamily="18" charset="0"/>
              </a:rPr>
              <a:t>. Gör. Gülçin MÜHÜRCÜ</a:t>
            </a:r>
          </a:p>
          <a:p>
            <a:pPr marL="266700" lvl="0" indent="-180975">
              <a:spcBef>
                <a:spcPts val="1200"/>
              </a:spcBef>
              <a:spcAft>
                <a:spcPts val="600"/>
              </a:spcAft>
              <a:buFontTx/>
              <a:buChar char="-"/>
            </a:pPr>
            <a:r>
              <a:rPr lang="tr-TR" sz="1600" b="1" dirty="0" smtClean="0">
                <a:solidFill>
                  <a:srgbClr val="333399"/>
                </a:solidFill>
                <a:ea typeface="Calibri" panose="020F0502020204030204" pitchFamily="34" charset="0"/>
                <a:cs typeface="Times New Roman" panose="02020603050405020304" pitchFamily="18" charset="0"/>
              </a:rPr>
              <a:t> </a:t>
            </a:r>
            <a:r>
              <a:rPr lang="tr-TR" sz="1600" dirty="0" err="1" smtClean="0">
                <a:solidFill>
                  <a:srgbClr val="333399"/>
                </a:solidFill>
                <a:ea typeface="Calibri" panose="020F0502020204030204" pitchFamily="34" charset="0"/>
                <a:cs typeface="Times New Roman" panose="02020603050405020304" pitchFamily="18" charset="0"/>
              </a:rPr>
              <a:t>Öğr</a:t>
            </a:r>
            <a:r>
              <a:rPr lang="tr-TR" sz="1600" dirty="0" smtClean="0">
                <a:solidFill>
                  <a:srgbClr val="333399"/>
                </a:solidFill>
                <a:ea typeface="Calibri" panose="020F0502020204030204" pitchFamily="34" charset="0"/>
                <a:cs typeface="Times New Roman" panose="02020603050405020304" pitchFamily="18" charset="0"/>
              </a:rPr>
              <a:t>. Gör. Kemal PEKTAŞ</a:t>
            </a:r>
          </a:p>
          <a:p>
            <a:pPr marL="266700" lvl="0" indent="-180975">
              <a:spcBef>
                <a:spcPts val="1200"/>
              </a:spcBef>
              <a:spcAft>
                <a:spcPts val="600"/>
              </a:spcAft>
            </a:pPr>
            <a:endParaRPr lang="tr-TR" sz="1600" b="1" dirty="0" smtClean="0">
              <a:solidFill>
                <a:srgbClr val="333399"/>
              </a:solidFill>
              <a:ea typeface="Calibri" panose="020F0502020204030204" pitchFamily="34" charset="0"/>
              <a:cs typeface="Times New Roman" panose="02020603050405020304" pitchFamily="18" charset="0"/>
            </a:endParaRPr>
          </a:p>
          <a:p>
            <a:pPr marL="266700" lvl="0" indent="-180975">
              <a:spcBef>
                <a:spcPts val="1200"/>
              </a:spcBef>
              <a:spcAft>
                <a:spcPts val="600"/>
              </a:spcAft>
            </a:pPr>
            <a:endParaRPr lang="tr-TR" sz="1600" b="1" dirty="0">
              <a:solidFill>
                <a:srgbClr val="333399"/>
              </a:solidFill>
              <a:ea typeface="Calibri" panose="020F0502020204030204" pitchFamily="34" charset="0"/>
              <a:cs typeface="Times New Roman" panose="02020603050405020304" pitchFamily="18" charset="0"/>
            </a:endParaRPr>
          </a:p>
        </p:txBody>
      </p:sp>
      <p:sp>
        <p:nvSpPr>
          <p:cNvPr id="13" name="Dikdörtgen 12"/>
          <p:cNvSpPr/>
          <p:nvPr/>
        </p:nvSpPr>
        <p:spPr>
          <a:xfrm>
            <a:off x="-68140" y="1047803"/>
            <a:ext cx="720000" cy="396000"/>
          </a:xfrm>
          <a:prstGeom prst="rect">
            <a:avLst/>
          </a:prstGeom>
          <a:gradFill flip="none" rotWithShape="1">
            <a:gsLst>
              <a:gs pos="40000">
                <a:srgbClr val="AC05CD"/>
              </a:gs>
              <a:gs pos="5000">
                <a:schemeClr val="bg1"/>
              </a:gs>
            </a:gsLst>
            <a:lin ang="0" scaled="1"/>
            <a:tileRect/>
          </a:gra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defTabSz="450892"/>
            <a:fld id="{03EA5CAD-E8DB-4BD2-9D83-5FEB5CEE963A}" type="slidenum">
              <a:rPr lang="tr-TR" sz="1600" b="1" spc="150">
                <a:solidFill>
                  <a:schemeClr val="bg1"/>
                </a:solidFill>
              </a:rPr>
              <a:pPr algn="ctr" defTabSz="450892"/>
              <a:t>9</a:t>
            </a:fld>
            <a:endParaRPr lang="tr-TR" sz="1600" b="1" spc="150" dirty="0">
              <a:solidFill>
                <a:schemeClr val="bg1"/>
              </a:solidFill>
            </a:endParaRPr>
          </a:p>
        </p:txBody>
      </p:sp>
      <p:sp>
        <p:nvSpPr>
          <p:cNvPr id="11" name="Dikdörtgen 10"/>
          <p:cNvSpPr/>
          <p:nvPr/>
        </p:nvSpPr>
        <p:spPr>
          <a:xfrm>
            <a:off x="196800" y="319159"/>
            <a:ext cx="7260290" cy="432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indent="266700" defTabSz="466768"/>
            <a:r>
              <a:rPr lang="tr-TR" sz="1400" b="1" spc="150" dirty="0" smtClean="0">
                <a:solidFill>
                  <a:srgbClr val="003366"/>
                </a:solidFill>
              </a:rPr>
              <a:t>Elektronik ve Otomasyon Bölümü &amp; </a:t>
            </a:r>
            <a:r>
              <a:rPr lang="tr-TR" sz="1400" spc="150" dirty="0" smtClean="0">
                <a:solidFill>
                  <a:srgbClr val="6666FF"/>
                </a:solidFill>
              </a:rPr>
              <a:t>Oryantasyon Programı</a:t>
            </a:r>
            <a:endParaRPr lang="tr-TR" sz="1400" spc="150" dirty="0">
              <a:solidFill>
                <a:srgbClr val="6666FF"/>
              </a:solidFill>
            </a:endParaRPr>
          </a:p>
        </p:txBody>
      </p:sp>
      <p:sp>
        <p:nvSpPr>
          <p:cNvPr id="12" name="Dikdörtgen 11"/>
          <p:cNvSpPr/>
          <p:nvPr/>
        </p:nvSpPr>
        <p:spPr>
          <a:xfrm>
            <a:off x="182662" y="1629718"/>
            <a:ext cx="8255080" cy="1154162"/>
          </a:xfrm>
          <a:prstGeom prst="rect">
            <a:avLst/>
          </a:prstGeom>
        </p:spPr>
        <p:txBody>
          <a:bodyPr wrap="square">
            <a:spAutoFit/>
          </a:bodyPr>
          <a:lstStyle/>
          <a:p>
            <a:pPr marL="808038" lvl="0" indent="-265113" algn="just">
              <a:lnSpc>
                <a:spcPct val="150000"/>
              </a:lnSpc>
              <a:spcBef>
                <a:spcPts val="1200"/>
              </a:spcBef>
              <a:spcAft>
                <a:spcPts val="600"/>
              </a:spcAft>
              <a:buClr>
                <a:srgbClr val="6666FF"/>
              </a:buClr>
              <a:buFont typeface="Wingdings" panose="05000000000000000000" pitchFamily="2" charset="2"/>
              <a:buChar char="§"/>
            </a:pPr>
            <a:r>
              <a:rPr lang="tr-TR" dirty="0" smtClean="0"/>
              <a:t>Kontrol ve Otomasyon Teknolojisi Programı. </a:t>
            </a:r>
          </a:p>
          <a:p>
            <a:pPr marL="808038" lvl="0" indent="-265113" algn="just">
              <a:lnSpc>
                <a:spcPct val="150000"/>
              </a:lnSpc>
              <a:spcBef>
                <a:spcPts val="1200"/>
              </a:spcBef>
              <a:spcAft>
                <a:spcPts val="600"/>
              </a:spcAft>
              <a:buClr>
                <a:srgbClr val="6666FF"/>
              </a:buClr>
            </a:pPr>
            <a:endParaRPr lang="tr-TR" dirty="0" smtClean="0"/>
          </a:p>
        </p:txBody>
      </p:sp>
      <p:sp>
        <p:nvSpPr>
          <p:cNvPr id="14" name="Altbilgi Yer Tutucusu 1"/>
          <p:cNvSpPr>
            <a:spLocks noGrp="1"/>
          </p:cNvSpPr>
          <p:nvPr>
            <p:ph type="ftr" sz="quarter" idx="11"/>
          </p:nvPr>
        </p:nvSpPr>
        <p:spPr>
          <a:xfrm>
            <a:off x="8389516" y="6409074"/>
            <a:ext cx="3600000" cy="259626"/>
          </a:xfrm>
        </p:spPr>
        <p:txBody>
          <a:bodyPr/>
          <a:lstStyle/>
          <a:p>
            <a:pPr algn="r"/>
            <a:r>
              <a:rPr lang="tr-TR" dirty="0" smtClean="0">
                <a:solidFill>
                  <a:srgbClr val="002060"/>
                </a:solidFill>
              </a:rPr>
              <a:t>Eğitim Öğretim Geliştirme Koordinatörlüğü-2019</a:t>
            </a:r>
            <a:endParaRPr lang="tr-TR" dirty="0">
              <a:solidFill>
                <a:srgbClr val="002060"/>
              </a:solidFill>
            </a:endParaRPr>
          </a:p>
        </p:txBody>
      </p:sp>
    </p:spTree>
    <p:extLst>
      <p:ext uri="{BB962C8B-B14F-4D97-AF65-F5344CB8AC3E}">
        <p14:creationId xmlns="" xmlns:p14="http://schemas.microsoft.com/office/powerpoint/2010/main" val="27990505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spDef>
      <a:spPr>
        <a:solidFill>
          <a:schemeClr val="accent1">
            <a:lumMod val="60000"/>
            <a:lumOff val="40000"/>
            <a:alpha val="71000"/>
          </a:schemeClr>
        </a:solidFill>
        <a:ln/>
      </a:spPr>
      <a:bodyPr rtlCol="0" anchor="ctr"/>
      <a:lstStyle>
        <a:defPPr algn="ctr">
          <a:defRPr/>
        </a:defPPr>
      </a:lstStyle>
      <a:style>
        <a:lnRef idx="2">
          <a:schemeClr val="accent2"/>
        </a:lnRef>
        <a:fillRef idx="1">
          <a:schemeClr val="lt1"/>
        </a:fillRef>
        <a:effectRef idx="0">
          <a:schemeClr val="accent2"/>
        </a:effectRef>
        <a:fontRef idx="minor">
          <a:schemeClr val="dk1"/>
        </a:fontRef>
      </a:style>
    </a:spDef>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266983</TotalTime>
  <Words>1214</Words>
  <Application>Microsoft Office PowerPoint</Application>
  <PresentationFormat>Özel</PresentationFormat>
  <Paragraphs>267</Paragraphs>
  <Slides>23</Slides>
  <Notes>6</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Wisp</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aaiseri</dc:creator>
  <cp:lastModifiedBy>MUHUR</cp:lastModifiedBy>
  <cp:revision>2112</cp:revision>
  <cp:lastPrinted>2019-04-26T07:36:03Z</cp:lastPrinted>
  <dcterms:created xsi:type="dcterms:W3CDTF">2014-09-29T20:35:55Z</dcterms:created>
  <dcterms:modified xsi:type="dcterms:W3CDTF">2019-09-19T07:24:31Z</dcterms:modified>
</cp:coreProperties>
</file>