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showPr>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wholeTbl>
    <a:band2H>
      <a:tcTxStyle/>
      <a:tcStyle>
        <a:tcBdr/>
        <a:fill>
          <a:solidFill>
            <a:srgbClr val="FFFFFF"/>
          </a:solidFill>
        </a:fill>
      </a:tcStyle>
    </a:band2H>
    <a:firstCol>
      <a:tcTxStyle b="off" i="off">
        <a:font>
          <a:latin typeface="Helvetica Neue"/>
          <a:ea typeface="Helvetica Neue"/>
          <a:cs typeface="Helvetica Neue"/>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Col>
    <a:lastRow>
      <a:tcTxStyle b="off" i="off">
        <a:font>
          <a:latin typeface="Helvetica Neue"/>
          <a:ea typeface="Helvetica Neue"/>
          <a:cs typeface="Helvetica Neue"/>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ff" i="off">
        <a:font>
          <a:latin typeface="Helvetica Neue"/>
          <a:ea typeface="Helvetica Neue"/>
          <a:cs typeface="Helvetica Neue"/>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CCCA"/>
          </a:solidFill>
        </a:fill>
      </a:tcStyle>
    </a:wholeTbl>
    <a:band2H>
      <a:tcTxStyle/>
      <a:tcStyle>
        <a:tcBdr/>
        <a:fill>
          <a:solidFill>
            <a:srgbClr val="F0E7E6"/>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
          <a:latin typeface="Helvetica Neue"/>
          <a:ea typeface="Helvetica Neue"/>
          <a:cs typeface="Helvetica Neue"/>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FD8CF"/>
          </a:solidFill>
        </a:fill>
      </a:tcStyle>
    </a:wholeTbl>
    <a:band2H>
      <a:tcTxStyle/>
      <a:tcStyle>
        <a:tcBdr/>
        <a:fill>
          <a:solidFill>
            <a:srgbClr val="EFECE8"/>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3E2DB"/>
          </a:solidFill>
        </a:fill>
      </a:tcStyle>
    </a:wholeTbl>
    <a:band2H>
      <a:tcTxStyle/>
      <a:tcStyle>
        <a:tcBdr/>
        <a:fill>
          <a:solidFill>
            <a:srgbClr val="EAF1EE"/>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408" y="-108"/>
      </p:cViewPr>
      <p:guideLst>
        <p:guide orient="horz" pos="2160"/>
        <p:guide pos="384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1" name="Shape 161"/>
          <p:cNvSpPr>
            <a:spLocks noGrp="1" noRot="1" noChangeAspect="1"/>
          </p:cNvSpPr>
          <p:nvPr>
            <p:ph type="sldImg"/>
          </p:nvPr>
        </p:nvSpPr>
        <p:spPr>
          <a:xfrm>
            <a:off x="1143000" y="685800"/>
            <a:ext cx="4572000" cy="3429000"/>
          </a:xfrm>
          <a:prstGeom prst="rect">
            <a:avLst/>
          </a:prstGeom>
        </p:spPr>
        <p:txBody>
          <a:bodyPr/>
          <a:lstStyle/>
          <a:p>
            <a:endParaRPr/>
          </a:p>
        </p:txBody>
      </p:sp>
      <p:sp>
        <p:nvSpPr>
          <p:cNvPr id="162" name="Shape 162"/>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12" name="Başlık Metni"/>
          <p:cNvSpPr txBox="1">
            <a:spLocks noGrp="1"/>
          </p:cNvSpPr>
          <p:nvPr>
            <p:ph type="title"/>
          </p:nvPr>
        </p:nvSpPr>
        <p:spPr>
          <a:xfrm>
            <a:off x="2589214" y="2514600"/>
            <a:ext cx="8915400" cy="2262783"/>
          </a:xfrm>
          <a:prstGeom prst="rect">
            <a:avLst/>
          </a:prstGeom>
        </p:spPr>
        <p:txBody>
          <a:bodyPr anchor="b"/>
          <a:lstStyle>
            <a:lvl1pPr>
              <a:defRPr sz="5400"/>
            </a:lvl1pPr>
          </a:lstStyle>
          <a:p>
            <a:r>
              <a:t>Başlık Metni</a:t>
            </a:r>
          </a:p>
        </p:txBody>
      </p:sp>
      <p:sp>
        <p:nvSpPr>
          <p:cNvPr id="13" name="Gövde Düzeyi Bir…"/>
          <p:cNvSpPr txBox="1">
            <a:spLocks noGrp="1"/>
          </p:cNvSpPr>
          <p:nvPr>
            <p:ph type="body" sz="quarter" idx="1"/>
          </p:nvPr>
        </p:nvSpPr>
        <p:spPr>
          <a:xfrm>
            <a:off x="2589214" y="4777380"/>
            <a:ext cx="8915400" cy="1126284"/>
          </a:xfrm>
          <a:prstGeom prst="rect">
            <a:avLst/>
          </a:prstGeom>
        </p:spPr>
        <p:txBody>
          <a:bodyPr/>
          <a:lstStyle>
            <a:lvl1pPr marL="0" indent="0">
              <a:buClrTx/>
              <a:buSzTx/>
              <a:buNone/>
              <a:defRPr>
                <a:solidFill>
                  <a:srgbClr val="595959"/>
                </a:solidFill>
              </a:defRPr>
            </a:lvl1pPr>
            <a:lvl2pPr marL="0" indent="457243">
              <a:buClrTx/>
              <a:buSzTx/>
              <a:buNone/>
              <a:defRPr>
                <a:solidFill>
                  <a:srgbClr val="595959"/>
                </a:solidFill>
              </a:defRPr>
            </a:lvl2pPr>
            <a:lvl3pPr marL="0" indent="914484">
              <a:buClrTx/>
              <a:buSzTx/>
              <a:buNone/>
              <a:defRPr>
                <a:solidFill>
                  <a:srgbClr val="595959"/>
                </a:solidFill>
              </a:defRPr>
            </a:lvl3pPr>
            <a:lvl4pPr marL="0" indent="1371727">
              <a:buClrTx/>
              <a:buSzTx/>
              <a:buNone/>
              <a:defRPr>
                <a:solidFill>
                  <a:srgbClr val="595959"/>
                </a:solidFill>
              </a:defRPr>
            </a:lvl4pPr>
            <a:lvl5pPr marL="0" indent="1828970">
              <a:buClrTx/>
              <a:buSzTx/>
              <a:buNone/>
              <a:defRPr>
                <a:solidFill>
                  <a:srgbClr val="595959"/>
                </a:solidFill>
              </a:defRPr>
            </a:lvl5pPr>
          </a:lstStyle>
          <a:p>
            <a:r>
              <a:t>Gövde Düzeyi Bir</a:t>
            </a:r>
          </a:p>
          <a:p>
            <a:pPr lvl="1"/>
            <a:r>
              <a:t>Gövde Düzeyi İki</a:t>
            </a:r>
          </a:p>
          <a:p>
            <a:pPr lvl="2"/>
            <a:r>
              <a:t>Gövde Düzeyi Üç</a:t>
            </a:r>
          </a:p>
          <a:p>
            <a:pPr lvl="3"/>
            <a:r>
              <a:t>Gövde Düzeyi Dört</a:t>
            </a:r>
          </a:p>
          <a:p>
            <a:pPr lvl="4"/>
            <a:r>
              <a:t>Gövde Düzeyi Beş</a:t>
            </a:r>
          </a:p>
        </p:txBody>
      </p:sp>
      <p:sp>
        <p:nvSpPr>
          <p:cNvPr id="14" name="Freeform 6"/>
          <p:cNvSpPr/>
          <p:nvPr/>
        </p:nvSpPr>
        <p:spPr>
          <a:xfrm>
            <a:off x="-1" y="4323810"/>
            <a:ext cx="1742308" cy="778590"/>
          </a:xfrm>
          <a:custGeom>
            <a:avLst/>
            <a:gdLst/>
            <a:ahLst/>
            <a:cxnLst>
              <a:cxn ang="0">
                <a:pos x="wd2" y="hd2"/>
              </a:cxn>
              <a:cxn ang="5400000">
                <a:pos x="wd2" y="hd2"/>
              </a:cxn>
              <a:cxn ang="10800000">
                <a:pos x="wd2" y="hd2"/>
              </a:cxn>
              <a:cxn ang="16200000">
                <a:pos x="wd2" y="hd2"/>
              </a:cxn>
            </a:cxnLst>
            <a:rect l="0" t="0" r="r" b="b"/>
            <a:pathLst>
              <a:path w="21571" h="21600" extrusionOk="0">
                <a:moveTo>
                  <a:pt x="16665" y="21600"/>
                </a:moveTo>
                <a:cubicBezTo>
                  <a:pt x="16839" y="21600"/>
                  <a:pt x="16955" y="21470"/>
                  <a:pt x="17013" y="21340"/>
                </a:cubicBezTo>
                <a:cubicBezTo>
                  <a:pt x="17013" y="21210"/>
                  <a:pt x="17071" y="21210"/>
                  <a:pt x="17071" y="21210"/>
                </a:cubicBezTo>
                <a:cubicBezTo>
                  <a:pt x="21484" y="11320"/>
                  <a:pt x="21484" y="11320"/>
                  <a:pt x="21484" y="11320"/>
                </a:cubicBezTo>
                <a:cubicBezTo>
                  <a:pt x="21600" y="11060"/>
                  <a:pt x="21600" y="10540"/>
                  <a:pt x="21484" y="10149"/>
                </a:cubicBezTo>
                <a:cubicBezTo>
                  <a:pt x="17071" y="390"/>
                  <a:pt x="17071" y="390"/>
                  <a:pt x="17071" y="390"/>
                </a:cubicBezTo>
                <a:cubicBezTo>
                  <a:pt x="17071" y="260"/>
                  <a:pt x="17013" y="260"/>
                  <a:pt x="17013" y="260"/>
                </a:cubicBezTo>
                <a:cubicBezTo>
                  <a:pt x="16955" y="130"/>
                  <a:pt x="16839" y="0"/>
                  <a:pt x="16665" y="0"/>
                </a:cubicBezTo>
                <a:cubicBezTo>
                  <a:pt x="0" y="0"/>
                  <a:pt x="0" y="0"/>
                  <a:pt x="0" y="0"/>
                </a:cubicBezTo>
                <a:cubicBezTo>
                  <a:pt x="0" y="21600"/>
                  <a:pt x="0" y="21600"/>
                  <a:pt x="0" y="21600"/>
                </a:cubicBezTo>
                <a:lnTo>
                  <a:pt x="16665" y="21600"/>
                </a:lnTo>
                <a:close/>
              </a:path>
            </a:pathLst>
          </a:custGeom>
          <a:solidFill>
            <a:schemeClr val="accent1"/>
          </a:solidFill>
          <a:ln w="12700">
            <a:miter lim="400000"/>
          </a:ln>
        </p:spPr>
        <p:txBody>
          <a:bodyPr lIns="45719" rIns="45719"/>
          <a:lstStyle/>
          <a:p>
            <a:endParaRPr/>
          </a:p>
        </p:txBody>
      </p:sp>
      <p:sp>
        <p:nvSpPr>
          <p:cNvPr id="15" name="Slayt Numarası"/>
          <p:cNvSpPr txBox="1">
            <a:spLocks noGrp="1"/>
          </p:cNvSpPr>
          <p:nvPr>
            <p:ph type="sldNum" sz="quarter" idx="2"/>
          </p:nvPr>
        </p:nvSpPr>
        <p:spPr>
          <a:xfrm>
            <a:off x="924992" y="4517539"/>
            <a:ext cx="386589" cy="389129"/>
          </a:xfrm>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Picture with Caption">
    <p:spTree>
      <p:nvGrpSpPr>
        <p:cNvPr id="1" name=""/>
        <p:cNvGrpSpPr/>
        <p:nvPr/>
      </p:nvGrpSpPr>
      <p:grpSpPr>
        <a:xfrm>
          <a:off x="0" y="0"/>
          <a:ext cx="0" cy="0"/>
          <a:chOff x="0" y="0"/>
          <a:chExt cx="0" cy="0"/>
        </a:xfrm>
      </p:grpSpPr>
      <p:sp>
        <p:nvSpPr>
          <p:cNvPr id="94" name="Başlık Metni"/>
          <p:cNvSpPr txBox="1">
            <a:spLocks noGrp="1"/>
          </p:cNvSpPr>
          <p:nvPr>
            <p:ph type="title"/>
          </p:nvPr>
        </p:nvSpPr>
        <p:spPr>
          <a:xfrm>
            <a:off x="2589213" y="4800601"/>
            <a:ext cx="8915401" cy="566739"/>
          </a:xfrm>
          <a:prstGeom prst="rect">
            <a:avLst/>
          </a:prstGeom>
        </p:spPr>
        <p:txBody>
          <a:bodyPr anchor="b"/>
          <a:lstStyle>
            <a:lvl1pPr>
              <a:defRPr sz="2400"/>
            </a:lvl1pPr>
          </a:lstStyle>
          <a:p>
            <a:r>
              <a:t>Başlık Metni</a:t>
            </a:r>
          </a:p>
        </p:txBody>
      </p:sp>
      <p:sp>
        <p:nvSpPr>
          <p:cNvPr id="95" name="Picture Placeholder 2"/>
          <p:cNvSpPr>
            <a:spLocks noGrp="1"/>
          </p:cNvSpPr>
          <p:nvPr>
            <p:ph type="pic" idx="13"/>
          </p:nvPr>
        </p:nvSpPr>
        <p:spPr>
          <a:xfrm>
            <a:off x="2589211" y="634965"/>
            <a:ext cx="8915401" cy="3854971"/>
          </a:xfrm>
          <a:prstGeom prst="rect">
            <a:avLst/>
          </a:prstGeom>
        </p:spPr>
        <p:txBody>
          <a:bodyPr lIns="91439" rIns="91439">
            <a:noAutofit/>
          </a:bodyPr>
          <a:lstStyle/>
          <a:p>
            <a:endParaRPr/>
          </a:p>
        </p:txBody>
      </p:sp>
      <p:sp>
        <p:nvSpPr>
          <p:cNvPr id="96" name="Gövde Düzeyi Bir…"/>
          <p:cNvSpPr txBox="1">
            <a:spLocks noGrp="1"/>
          </p:cNvSpPr>
          <p:nvPr>
            <p:ph type="body" sz="quarter" idx="1"/>
          </p:nvPr>
        </p:nvSpPr>
        <p:spPr>
          <a:xfrm>
            <a:off x="2589213" y="5367339"/>
            <a:ext cx="8915401" cy="493713"/>
          </a:xfrm>
          <a:prstGeom prst="rect">
            <a:avLst/>
          </a:prstGeom>
        </p:spPr>
        <p:txBody>
          <a:bodyPr/>
          <a:lstStyle>
            <a:lvl1pPr marL="0" indent="0">
              <a:buClrTx/>
              <a:buSzTx/>
              <a:buNone/>
              <a:defRPr sz="1200"/>
            </a:lvl1pPr>
            <a:lvl2pPr marL="0" indent="457243">
              <a:buClrTx/>
              <a:buSzTx/>
              <a:buNone/>
              <a:defRPr sz="1200"/>
            </a:lvl2pPr>
            <a:lvl3pPr marL="0" indent="914484">
              <a:buClrTx/>
              <a:buSzTx/>
              <a:buNone/>
              <a:defRPr sz="1200"/>
            </a:lvl3pPr>
            <a:lvl4pPr marL="0" indent="1371727">
              <a:buClrTx/>
              <a:buSzTx/>
              <a:buNone/>
              <a:defRPr sz="1200"/>
            </a:lvl4pPr>
            <a:lvl5pPr marL="0" indent="1828970">
              <a:buClrTx/>
              <a:buSzTx/>
              <a:buNone/>
              <a:defRPr sz="1200"/>
            </a:lvl5pPr>
          </a:lstStyle>
          <a:p>
            <a:r>
              <a:t>Gövde Düzeyi Bir</a:t>
            </a:r>
          </a:p>
          <a:p>
            <a:pPr lvl="1"/>
            <a:r>
              <a:t>Gövde Düzeyi İki</a:t>
            </a:r>
          </a:p>
          <a:p>
            <a:pPr lvl="2"/>
            <a:r>
              <a:t>Gövde Düzeyi Üç</a:t>
            </a:r>
          </a:p>
          <a:p>
            <a:pPr lvl="3"/>
            <a:r>
              <a:t>Gövde Düzeyi Dört</a:t>
            </a:r>
          </a:p>
          <a:p>
            <a:pPr lvl="4"/>
            <a:r>
              <a:t>Gövde Düzeyi Beş</a:t>
            </a:r>
          </a:p>
        </p:txBody>
      </p:sp>
      <p:sp>
        <p:nvSpPr>
          <p:cNvPr id="97" name="Freeform 11"/>
          <p:cNvSpPr/>
          <p:nvPr/>
        </p:nvSpPr>
        <p:spPr>
          <a:xfrm flipV="1">
            <a:off x="-4189" y="4911726"/>
            <a:ext cx="1595613" cy="507298"/>
          </a:xfrm>
          <a:custGeom>
            <a:avLst/>
            <a:gdLst/>
            <a:ahLst/>
            <a:cxnLst>
              <a:cxn ang="0">
                <a:pos x="wd2" y="hd2"/>
              </a:cxn>
              <a:cxn ang="5400000">
                <a:pos x="wd2" y="hd2"/>
              </a:cxn>
              <a:cxn ang="10800000">
                <a:pos x="wd2" y="hd2"/>
              </a:cxn>
              <a:cxn ang="16200000">
                <a:pos x="wd2" y="hd2"/>
              </a:cxn>
            </a:cxnLst>
            <a:rect l="0" t="0" r="r" b="b"/>
            <a:pathLst>
              <a:path w="21568" h="21600"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chemeClr val="accent1"/>
          </a:solidFill>
          <a:ln w="12700">
            <a:miter lim="400000"/>
          </a:ln>
        </p:spPr>
        <p:txBody>
          <a:bodyPr lIns="45719" rIns="45719"/>
          <a:lstStyle/>
          <a:p>
            <a:endParaRPr/>
          </a:p>
        </p:txBody>
      </p:sp>
      <p:sp>
        <p:nvSpPr>
          <p:cNvPr id="98" name="Slayt Numarası"/>
          <p:cNvSpPr txBox="1">
            <a:spLocks noGrp="1"/>
          </p:cNvSpPr>
          <p:nvPr>
            <p:ph type="sldNum" sz="quarter" idx="2"/>
          </p:nvPr>
        </p:nvSpPr>
        <p:spPr>
          <a:xfrm>
            <a:off x="924992" y="4971086"/>
            <a:ext cx="386589" cy="389129"/>
          </a:xfrm>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Title and Caption">
    <p:spTree>
      <p:nvGrpSpPr>
        <p:cNvPr id="1" name=""/>
        <p:cNvGrpSpPr/>
        <p:nvPr/>
      </p:nvGrpSpPr>
      <p:grpSpPr>
        <a:xfrm>
          <a:off x="0" y="0"/>
          <a:ext cx="0" cy="0"/>
          <a:chOff x="0" y="0"/>
          <a:chExt cx="0" cy="0"/>
        </a:xfrm>
      </p:grpSpPr>
      <p:sp>
        <p:nvSpPr>
          <p:cNvPr id="105" name="Başlık Metni"/>
          <p:cNvSpPr txBox="1">
            <a:spLocks noGrp="1"/>
          </p:cNvSpPr>
          <p:nvPr>
            <p:ph type="title"/>
          </p:nvPr>
        </p:nvSpPr>
        <p:spPr>
          <a:xfrm>
            <a:off x="2589213" y="609601"/>
            <a:ext cx="8915400" cy="3117040"/>
          </a:xfrm>
          <a:prstGeom prst="rect">
            <a:avLst/>
          </a:prstGeom>
        </p:spPr>
        <p:txBody>
          <a:bodyPr anchor="ctr"/>
          <a:lstStyle>
            <a:lvl1pPr>
              <a:defRPr sz="4800"/>
            </a:lvl1pPr>
          </a:lstStyle>
          <a:p>
            <a:r>
              <a:t>Başlık Metni</a:t>
            </a:r>
          </a:p>
        </p:txBody>
      </p:sp>
      <p:sp>
        <p:nvSpPr>
          <p:cNvPr id="106" name="Gövde Düzeyi Bir…"/>
          <p:cNvSpPr txBox="1">
            <a:spLocks noGrp="1"/>
          </p:cNvSpPr>
          <p:nvPr>
            <p:ph type="body" sz="quarter" idx="1"/>
          </p:nvPr>
        </p:nvSpPr>
        <p:spPr>
          <a:xfrm>
            <a:off x="2589213" y="4354045"/>
            <a:ext cx="8915400" cy="1555865"/>
          </a:xfrm>
          <a:prstGeom prst="rect">
            <a:avLst/>
          </a:prstGeom>
        </p:spPr>
        <p:txBody>
          <a:bodyPr anchor="ctr"/>
          <a:lstStyle>
            <a:lvl1pPr marL="0" indent="0">
              <a:buClrTx/>
              <a:buSzTx/>
              <a:buNone/>
              <a:defRPr>
                <a:solidFill>
                  <a:srgbClr val="595959"/>
                </a:solidFill>
              </a:defRPr>
            </a:lvl1pPr>
            <a:lvl2pPr marL="0" indent="457243">
              <a:buClrTx/>
              <a:buSzTx/>
              <a:buNone/>
              <a:defRPr>
                <a:solidFill>
                  <a:srgbClr val="595959"/>
                </a:solidFill>
              </a:defRPr>
            </a:lvl2pPr>
            <a:lvl3pPr marL="0" indent="914484">
              <a:buClrTx/>
              <a:buSzTx/>
              <a:buNone/>
              <a:defRPr>
                <a:solidFill>
                  <a:srgbClr val="595959"/>
                </a:solidFill>
              </a:defRPr>
            </a:lvl3pPr>
            <a:lvl4pPr marL="0" indent="1371727">
              <a:buClrTx/>
              <a:buSzTx/>
              <a:buNone/>
              <a:defRPr>
                <a:solidFill>
                  <a:srgbClr val="595959"/>
                </a:solidFill>
              </a:defRPr>
            </a:lvl4pPr>
            <a:lvl5pPr marL="0" indent="1828970">
              <a:buClrTx/>
              <a:buSzTx/>
              <a:buNone/>
              <a:defRPr>
                <a:solidFill>
                  <a:srgbClr val="595959"/>
                </a:solidFill>
              </a:defRPr>
            </a:lvl5pPr>
          </a:lstStyle>
          <a:p>
            <a:r>
              <a:t>Gövde Düzeyi Bir</a:t>
            </a:r>
          </a:p>
          <a:p>
            <a:pPr lvl="1"/>
            <a:r>
              <a:t>Gövde Düzeyi İki</a:t>
            </a:r>
          </a:p>
          <a:p>
            <a:pPr lvl="2"/>
            <a:r>
              <a:t>Gövde Düzeyi Üç</a:t>
            </a:r>
          </a:p>
          <a:p>
            <a:pPr lvl="3"/>
            <a:r>
              <a:t>Gövde Düzeyi Dört</a:t>
            </a:r>
          </a:p>
          <a:p>
            <a:pPr lvl="4"/>
            <a:r>
              <a:t>Gövde Düzeyi Beş</a:t>
            </a:r>
          </a:p>
        </p:txBody>
      </p:sp>
      <p:sp>
        <p:nvSpPr>
          <p:cNvPr id="107" name="Freeform 11"/>
          <p:cNvSpPr/>
          <p:nvPr/>
        </p:nvSpPr>
        <p:spPr>
          <a:xfrm flipV="1">
            <a:off x="-4189" y="3178175"/>
            <a:ext cx="1595613" cy="507298"/>
          </a:xfrm>
          <a:custGeom>
            <a:avLst/>
            <a:gdLst/>
            <a:ahLst/>
            <a:cxnLst>
              <a:cxn ang="0">
                <a:pos x="wd2" y="hd2"/>
              </a:cxn>
              <a:cxn ang="5400000">
                <a:pos x="wd2" y="hd2"/>
              </a:cxn>
              <a:cxn ang="10800000">
                <a:pos x="wd2" y="hd2"/>
              </a:cxn>
              <a:cxn ang="16200000">
                <a:pos x="wd2" y="hd2"/>
              </a:cxn>
            </a:cxnLst>
            <a:rect l="0" t="0" r="r" b="b"/>
            <a:pathLst>
              <a:path w="21568" h="21600"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chemeClr val="accent1"/>
          </a:solidFill>
          <a:ln w="12700">
            <a:miter lim="400000"/>
          </a:ln>
        </p:spPr>
        <p:txBody>
          <a:bodyPr lIns="45719" rIns="45719"/>
          <a:lstStyle/>
          <a:p>
            <a:endParaRPr/>
          </a:p>
        </p:txBody>
      </p:sp>
      <p:sp>
        <p:nvSpPr>
          <p:cNvPr id="108" name="Slayt Numarası"/>
          <p:cNvSpPr txBox="1">
            <a:spLocks noGrp="1"/>
          </p:cNvSpPr>
          <p:nvPr>
            <p:ph type="sldNum" sz="quarter" idx="2"/>
          </p:nvPr>
        </p:nvSpPr>
        <p:spPr>
          <a:xfrm>
            <a:off x="924992" y="3232138"/>
            <a:ext cx="386589" cy="389129"/>
          </a:xfrm>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Quote with Caption">
    <p:spTree>
      <p:nvGrpSpPr>
        <p:cNvPr id="1" name=""/>
        <p:cNvGrpSpPr/>
        <p:nvPr/>
      </p:nvGrpSpPr>
      <p:grpSpPr>
        <a:xfrm>
          <a:off x="0" y="0"/>
          <a:ext cx="0" cy="0"/>
          <a:chOff x="0" y="0"/>
          <a:chExt cx="0" cy="0"/>
        </a:xfrm>
      </p:grpSpPr>
      <p:sp>
        <p:nvSpPr>
          <p:cNvPr id="115" name="Başlık Metni"/>
          <p:cNvSpPr txBox="1">
            <a:spLocks noGrp="1"/>
          </p:cNvSpPr>
          <p:nvPr>
            <p:ph type="title"/>
          </p:nvPr>
        </p:nvSpPr>
        <p:spPr>
          <a:xfrm>
            <a:off x="2849950" y="609601"/>
            <a:ext cx="8393926" cy="2895601"/>
          </a:xfrm>
          <a:prstGeom prst="rect">
            <a:avLst/>
          </a:prstGeom>
        </p:spPr>
        <p:txBody>
          <a:bodyPr anchor="ctr"/>
          <a:lstStyle>
            <a:lvl1pPr>
              <a:defRPr sz="4800"/>
            </a:lvl1pPr>
          </a:lstStyle>
          <a:p>
            <a:r>
              <a:t>Başlık Metni</a:t>
            </a:r>
          </a:p>
        </p:txBody>
      </p:sp>
      <p:sp>
        <p:nvSpPr>
          <p:cNvPr id="116" name="Gövde Düzeyi Bir…"/>
          <p:cNvSpPr txBox="1">
            <a:spLocks noGrp="1"/>
          </p:cNvSpPr>
          <p:nvPr>
            <p:ph type="body" sz="quarter" idx="1"/>
          </p:nvPr>
        </p:nvSpPr>
        <p:spPr>
          <a:xfrm>
            <a:off x="3275012" y="3505200"/>
            <a:ext cx="7536555" cy="381000"/>
          </a:xfrm>
          <a:prstGeom prst="rect">
            <a:avLst/>
          </a:prstGeom>
        </p:spPr>
        <p:txBody>
          <a:bodyPr anchor="ctr"/>
          <a:lstStyle>
            <a:lvl1pPr marL="0" indent="0">
              <a:buClrTx/>
              <a:buSzTx/>
              <a:buNone/>
              <a:defRPr sz="1600">
                <a:solidFill>
                  <a:srgbClr val="808080"/>
                </a:solidFill>
              </a:defRPr>
            </a:lvl1pPr>
            <a:lvl2pPr marL="0" indent="457243">
              <a:buClrTx/>
              <a:buSzTx/>
              <a:buNone/>
              <a:defRPr sz="1600">
                <a:solidFill>
                  <a:srgbClr val="808080"/>
                </a:solidFill>
              </a:defRPr>
            </a:lvl2pPr>
            <a:lvl3pPr marL="0" indent="914484">
              <a:buClrTx/>
              <a:buSzTx/>
              <a:buNone/>
              <a:defRPr sz="1600">
                <a:solidFill>
                  <a:srgbClr val="808080"/>
                </a:solidFill>
              </a:defRPr>
            </a:lvl3pPr>
            <a:lvl4pPr marL="0" indent="1371727">
              <a:buClrTx/>
              <a:buSzTx/>
              <a:buNone/>
              <a:defRPr sz="1600">
                <a:solidFill>
                  <a:srgbClr val="808080"/>
                </a:solidFill>
              </a:defRPr>
            </a:lvl4pPr>
            <a:lvl5pPr marL="0" indent="1828970">
              <a:buClrTx/>
              <a:buSzTx/>
              <a:buNone/>
              <a:defRPr sz="1600">
                <a:solidFill>
                  <a:srgbClr val="808080"/>
                </a:solidFill>
              </a:defRPr>
            </a:lvl5pPr>
          </a:lstStyle>
          <a:p>
            <a:r>
              <a:t>Gövde Düzeyi Bir</a:t>
            </a:r>
          </a:p>
          <a:p>
            <a:pPr lvl="1"/>
            <a:r>
              <a:t>Gövde Düzeyi İki</a:t>
            </a:r>
          </a:p>
          <a:p>
            <a:pPr lvl="2"/>
            <a:r>
              <a:t>Gövde Düzeyi Üç</a:t>
            </a:r>
          </a:p>
          <a:p>
            <a:pPr lvl="3"/>
            <a:r>
              <a:t>Gövde Düzeyi Dört</a:t>
            </a:r>
          </a:p>
          <a:p>
            <a:pPr lvl="4"/>
            <a:r>
              <a:t>Gövde Düzeyi Beş</a:t>
            </a:r>
          </a:p>
        </p:txBody>
      </p:sp>
      <p:sp>
        <p:nvSpPr>
          <p:cNvPr id="117" name="Text Placeholder 2"/>
          <p:cNvSpPr>
            <a:spLocks noGrp="1"/>
          </p:cNvSpPr>
          <p:nvPr>
            <p:ph type="body" sz="quarter" idx="13"/>
          </p:nvPr>
        </p:nvSpPr>
        <p:spPr>
          <a:xfrm>
            <a:off x="2589212" y="4354045"/>
            <a:ext cx="8915401" cy="1555865"/>
          </a:xfrm>
          <a:prstGeom prst="rect">
            <a:avLst/>
          </a:prstGeom>
        </p:spPr>
        <p:txBody>
          <a:bodyPr anchor="ctr"/>
          <a:lstStyle/>
          <a:p>
            <a:pPr marL="0" indent="0">
              <a:buClrTx/>
              <a:buSzTx/>
              <a:buNone/>
              <a:defRPr>
                <a:solidFill>
                  <a:srgbClr val="595959"/>
                </a:solidFill>
              </a:defRPr>
            </a:pPr>
            <a:endParaRPr/>
          </a:p>
        </p:txBody>
      </p:sp>
      <p:sp>
        <p:nvSpPr>
          <p:cNvPr id="118" name="Freeform 11"/>
          <p:cNvSpPr/>
          <p:nvPr/>
        </p:nvSpPr>
        <p:spPr>
          <a:xfrm flipV="1">
            <a:off x="-4189" y="3178175"/>
            <a:ext cx="1595613" cy="507298"/>
          </a:xfrm>
          <a:custGeom>
            <a:avLst/>
            <a:gdLst/>
            <a:ahLst/>
            <a:cxnLst>
              <a:cxn ang="0">
                <a:pos x="wd2" y="hd2"/>
              </a:cxn>
              <a:cxn ang="5400000">
                <a:pos x="wd2" y="hd2"/>
              </a:cxn>
              <a:cxn ang="10800000">
                <a:pos x="wd2" y="hd2"/>
              </a:cxn>
              <a:cxn ang="16200000">
                <a:pos x="wd2" y="hd2"/>
              </a:cxn>
            </a:cxnLst>
            <a:rect l="0" t="0" r="r" b="b"/>
            <a:pathLst>
              <a:path w="21568" h="21600"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chemeClr val="accent1"/>
          </a:solidFill>
          <a:ln w="12700">
            <a:miter lim="400000"/>
          </a:ln>
        </p:spPr>
        <p:txBody>
          <a:bodyPr lIns="45719" rIns="45719"/>
          <a:lstStyle/>
          <a:p>
            <a:endParaRPr/>
          </a:p>
        </p:txBody>
      </p:sp>
      <p:sp>
        <p:nvSpPr>
          <p:cNvPr id="119" name="TextBox 13"/>
          <p:cNvSpPr txBox="1"/>
          <p:nvPr/>
        </p:nvSpPr>
        <p:spPr>
          <a:xfrm>
            <a:off x="2467652" y="285072"/>
            <a:ext cx="609601" cy="13106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lvl1pPr>
              <a:defRPr sz="8000">
                <a:solidFill>
                  <a:schemeClr val="accent1"/>
                </a:solidFill>
                <a:latin typeface="Arial"/>
                <a:ea typeface="Arial"/>
                <a:cs typeface="Arial"/>
                <a:sym typeface="Arial"/>
              </a:defRPr>
            </a:lvl1pPr>
          </a:lstStyle>
          <a:p>
            <a:r>
              <a:t>“</a:t>
            </a:r>
          </a:p>
        </p:txBody>
      </p:sp>
      <p:sp>
        <p:nvSpPr>
          <p:cNvPr id="120" name="TextBox 14"/>
          <p:cNvSpPr txBox="1"/>
          <p:nvPr/>
        </p:nvSpPr>
        <p:spPr>
          <a:xfrm>
            <a:off x="11114853" y="2542373"/>
            <a:ext cx="609601" cy="13106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lvl1pPr>
              <a:defRPr sz="8000">
                <a:solidFill>
                  <a:schemeClr val="accent1"/>
                </a:solidFill>
                <a:latin typeface="Arial"/>
                <a:ea typeface="Arial"/>
                <a:cs typeface="Arial"/>
                <a:sym typeface="Arial"/>
              </a:defRPr>
            </a:lvl1pPr>
          </a:lstStyle>
          <a:p>
            <a:r>
              <a:t>”</a:t>
            </a:r>
          </a:p>
        </p:txBody>
      </p:sp>
      <p:sp>
        <p:nvSpPr>
          <p:cNvPr id="121" name="Slayt Numarası"/>
          <p:cNvSpPr txBox="1">
            <a:spLocks noGrp="1"/>
          </p:cNvSpPr>
          <p:nvPr>
            <p:ph type="sldNum" sz="quarter" idx="2"/>
          </p:nvPr>
        </p:nvSpPr>
        <p:spPr>
          <a:xfrm>
            <a:off x="924992" y="3232138"/>
            <a:ext cx="386589" cy="389129"/>
          </a:xfrm>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Name Card">
    <p:spTree>
      <p:nvGrpSpPr>
        <p:cNvPr id="1" name=""/>
        <p:cNvGrpSpPr/>
        <p:nvPr/>
      </p:nvGrpSpPr>
      <p:grpSpPr>
        <a:xfrm>
          <a:off x="0" y="0"/>
          <a:ext cx="0" cy="0"/>
          <a:chOff x="0" y="0"/>
          <a:chExt cx="0" cy="0"/>
        </a:xfrm>
      </p:grpSpPr>
      <p:sp>
        <p:nvSpPr>
          <p:cNvPr id="128" name="Başlık Metni"/>
          <p:cNvSpPr txBox="1">
            <a:spLocks noGrp="1"/>
          </p:cNvSpPr>
          <p:nvPr>
            <p:ph type="title"/>
          </p:nvPr>
        </p:nvSpPr>
        <p:spPr>
          <a:xfrm>
            <a:off x="2589213" y="2438400"/>
            <a:ext cx="8915401" cy="2724846"/>
          </a:xfrm>
          <a:prstGeom prst="rect">
            <a:avLst/>
          </a:prstGeom>
        </p:spPr>
        <p:txBody>
          <a:bodyPr anchor="b"/>
          <a:lstStyle>
            <a:lvl1pPr>
              <a:defRPr sz="4800"/>
            </a:lvl1pPr>
          </a:lstStyle>
          <a:p>
            <a:r>
              <a:t>Başlık Metni</a:t>
            </a:r>
          </a:p>
        </p:txBody>
      </p:sp>
      <p:sp>
        <p:nvSpPr>
          <p:cNvPr id="129" name="Gövde Düzeyi Bir…"/>
          <p:cNvSpPr txBox="1">
            <a:spLocks noGrp="1"/>
          </p:cNvSpPr>
          <p:nvPr>
            <p:ph type="body" sz="quarter" idx="1"/>
          </p:nvPr>
        </p:nvSpPr>
        <p:spPr>
          <a:xfrm>
            <a:off x="2589213" y="5181600"/>
            <a:ext cx="8915401" cy="729622"/>
          </a:xfrm>
          <a:prstGeom prst="rect">
            <a:avLst/>
          </a:prstGeom>
        </p:spPr>
        <p:txBody>
          <a:bodyPr/>
          <a:lstStyle>
            <a:lvl1pPr marL="0" indent="0">
              <a:buClrTx/>
              <a:buSzTx/>
              <a:buNone/>
              <a:defRPr>
                <a:solidFill>
                  <a:srgbClr val="595959"/>
                </a:solidFill>
              </a:defRPr>
            </a:lvl1pPr>
            <a:lvl2pPr>
              <a:buClrTx/>
              <a:defRPr>
                <a:solidFill>
                  <a:srgbClr val="595959"/>
                </a:solidFill>
              </a:defRPr>
            </a:lvl2pPr>
            <a:lvl3pPr>
              <a:buClrTx/>
              <a:defRPr>
                <a:solidFill>
                  <a:srgbClr val="595959"/>
                </a:solidFill>
              </a:defRPr>
            </a:lvl3pPr>
            <a:lvl4pPr>
              <a:buClrTx/>
              <a:defRPr>
                <a:solidFill>
                  <a:srgbClr val="595959"/>
                </a:solidFill>
              </a:defRPr>
            </a:lvl4pPr>
            <a:lvl5pPr>
              <a:buClrTx/>
              <a:defRPr>
                <a:solidFill>
                  <a:srgbClr val="595959"/>
                </a:solidFill>
              </a:defRPr>
            </a:lvl5pPr>
          </a:lstStyle>
          <a:p>
            <a:r>
              <a:t>Gövde Düzeyi Bir</a:t>
            </a:r>
          </a:p>
          <a:p>
            <a:pPr lvl="1"/>
            <a:r>
              <a:t>Gövde Düzeyi İki</a:t>
            </a:r>
          </a:p>
          <a:p>
            <a:pPr lvl="2"/>
            <a:r>
              <a:t>Gövde Düzeyi Üç</a:t>
            </a:r>
          </a:p>
          <a:p>
            <a:pPr lvl="3"/>
            <a:r>
              <a:t>Gövde Düzeyi Dört</a:t>
            </a:r>
          </a:p>
          <a:p>
            <a:pPr lvl="4"/>
            <a:r>
              <a:t>Gövde Düzeyi Beş</a:t>
            </a:r>
          </a:p>
        </p:txBody>
      </p:sp>
      <p:sp>
        <p:nvSpPr>
          <p:cNvPr id="130" name="Freeform 11"/>
          <p:cNvSpPr/>
          <p:nvPr/>
        </p:nvSpPr>
        <p:spPr>
          <a:xfrm flipV="1">
            <a:off x="-4189" y="4911726"/>
            <a:ext cx="1595613" cy="507298"/>
          </a:xfrm>
          <a:custGeom>
            <a:avLst/>
            <a:gdLst/>
            <a:ahLst/>
            <a:cxnLst>
              <a:cxn ang="0">
                <a:pos x="wd2" y="hd2"/>
              </a:cxn>
              <a:cxn ang="5400000">
                <a:pos x="wd2" y="hd2"/>
              </a:cxn>
              <a:cxn ang="10800000">
                <a:pos x="wd2" y="hd2"/>
              </a:cxn>
              <a:cxn ang="16200000">
                <a:pos x="wd2" y="hd2"/>
              </a:cxn>
            </a:cxnLst>
            <a:rect l="0" t="0" r="r" b="b"/>
            <a:pathLst>
              <a:path w="21568" h="21600"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chemeClr val="accent1"/>
          </a:solidFill>
          <a:ln w="12700">
            <a:miter lim="400000"/>
          </a:ln>
        </p:spPr>
        <p:txBody>
          <a:bodyPr lIns="45719" rIns="45719"/>
          <a:lstStyle/>
          <a:p>
            <a:endParaRPr/>
          </a:p>
        </p:txBody>
      </p:sp>
      <p:sp>
        <p:nvSpPr>
          <p:cNvPr id="131" name="Slayt Numarası"/>
          <p:cNvSpPr txBox="1">
            <a:spLocks noGrp="1"/>
          </p:cNvSpPr>
          <p:nvPr>
            <p:ph type="sldNum" sz="quarter" idx="2"/>
          </p:nvPr>
        </p:nvSpPr>
        <p:spPr>
          <a:xfrm>
            <a:off x="924992" y="4971086"/>
            <a:ext cx="386589" cy="389129"/>
          </a:xfrm>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
  <p:cSld name="Quote Name Card">
    <p:spTree>
      <p:nvGrpSpPr>
        <p:cNvPr id="1" name=""/>
        <p:cNvGrpSpPr/>
        <p:nvPr/>
      </p:nvGrpSpPr>
      <p:grpSpPr>
        <a:xfrm>
          <a:off x="0" y="0"/>
          <a:ext cx="0" cy="0"/>
          <a:chOff x="0" y="0"/>
          <a:chExt cx="0" cy="0"/>
        </a:xfrm>
      </p:grpSpPr>
      <p:sp>
        <p:nvSpPr>
          <p:cNvPr id="138" name="Başlık Metni"/>
          <p:cNvSpPr txBox="1">
            <a:spLocks noGrp="1"/>
          </p:cNvSpPr>
          <p:nvPr>
            <p:ph type="title"/>
          </p:nvPr>
        </p:nvSpPr>
        <p:spPr>
          <a:xfrm>
            <a:off x="2849950" y="609601"/>
            <a:ext cx="8393926" cy="2895601"/>
          </a:xfrm>
          <a:prstGeom prst="rect">
            <a:avLst/>
          </a:prstGeom>
        </p:spPr>
        <p:txBody>
          <a:bodyPr anchor="ctr"/>
          <a:lstStyle>
            <a:lvl1pPr>
              <a:defRPr sz="4800"/>
            </a:lvl1pPr>
          </a:lstStyle>
          <a:p>
            <a:r>
              <a:t>Başlık Metni</a:t>
            </a:r>
          </a:p>
        </p:txBody>
      </p:sp>
      <p:sp>
        <p:nvSpPr>
          <p:cNvPr id="139" name="Gövde Düzeyi Bir…"/>
          <p:cNvSpPr txBox="1">
            <a:spLocks noGrp="1"/>
          </p:cNvSpPr>
          <p:nvPr>
            <p:ph type="body" sz="quarter" idx="1"/>
          </p:nvPr>
        </p:nvSpPr>
        <p:spPr>
          <a:xfrm>
            <a:off x="2589211" y="4343400"/>
            <a:ext cx="8915401" cy="838200"/>
          </a:xfrm>
          <a:prstGeom prst="rect">
            <a:avLst/>
          </a:prstGeom>
        </p:spPr>
        <p:txBody>
          <a:bodyPr anchor="b"/>
          <a:lstStyle>
            <a:lvl1pPr marL="0" indent="0">
              <a:buClrTx/>
              <a:buSzTx/>
              <a:buNone/>
              <a:defRPr sz="2400">
                <a:solidFill>
                  <a:schemeClr val="accent1"/>
                </a:solidFill>
              </a:defRPr>
            </a:lvl1pPr>
            <a:lvl2pPr marL="0" indent="457243">
              <a:buClrTx/>
              <a:buSzTx/>
              <a:buNone/>
              <a:defRPr sz="2400">
                <a:solidFill>
                  <a:schemeClr val="accent1"/>
                </a:solidFill>
              </a:defRPr>
            </a:lvl2pPr>
            <a:lvl3pPr marL="0" indent="914484">
              <a:buClrTx/>
              <a:buSzTx/>
              <a:buNone/>
              <a:defRPr sz="2400">
                <a:solidFill>
                  <a:schemeClr val="accent1"/>
                </a:solidFill>
              </a:defRPr>
            </a:lvl3pPr>
            <a:lvl4pPr marL="0" indent="1371727">
              <a:buClrTx/>
              <a:buSzTx/>
              <a:buNone/>
              <a:defRPr sz="2400">
                <a:solidFill>
                  <a:schemeClr val="accent1"/>
                </a:solidFill>
              </a:defRPr>
            </a:lvl4pPr>
            <a:lvl5pPr marL="0" indent="1828970">
              <a:buClrTx/>
              <a:buSzTx/>
              <a:buNone/>
              <a:defRPr sz="2400">
                <a:solidFill>
                  <a:schemeClr val="accent1"/>
                </a:solidFill>
              </a:defRPr>
            </a:lvl5pPr>
          </a:lstStyle>
          <a:p>
            <a:r>
              <a:t>Gövde Düzeyi Bir</a:t>
            </a:r>
          </a:p>
          <a:p>
            <a:pPr lvl="1"/>
            <a:r>
              <a:t>Gövde Düzeyi İki</a:t>
            </a:r>
          </a:p>
          <a:p>
            <a:pPr lvl="2"/>
            <a:r>
              <a:t>Gövde Düzeyi Üç</a:t>
            </a:r>
          </a:p>
          <a:p>
            <a:pPr lvl="3"/>
            <a:r>
              <a:t>Gövde Düzeyi Dört</a:t>
            </a:r>
          </a:p>
          <a:p>
            <a:pPr lvl="4"/>
            <a:r>
              <a:t>Gövde Düzeyi Beş</a:t>
            </a:r>
          </a:p>
        </p:txBody>
      </p:sp>
      <p:sp>
        <p:nvSpPr>
          <p:cNvPr id="140" name="Text Placeholder 3"/>
          <p:cNvSpPr>
            <a:spLocks noGrp="1"/>
          </p:cNvSpPr>
          <p:nvPr>
            <p:ph type="body" sz="quarter" idx="13"/>
          </p:nvPr>
        </p:nvSpPr>
        <p:spPr>
          <a:xfrm>
            <a:off x="2589213" y="5181600"/>
            <a:ext cx="8915401" cy="729623"/>
          </a:xfrm>
          <a:prstGeom prst="rect">
            <a:avLst/>
          </a:prstGeom>
        </p:spPr>
        <p:txBody>
          <a:bodyPr/>
          <a:lstStyle/>
          <a:p>
            <a:pPr marL="0" indent="0">
              <a:buClrTx/>
              <a:buSzTx/>
              <a:buNone/>
              <a:defRPr>
                <a:solidFill>
                  <a:srgbClr val="595959"/>
                </a:solidFill>
              </a:defRPr>
            </a:pPr>
            <a:endParaRPr/>
          </a:p>
        </p:txBody>
      </p:sp>
      <p:sp>
        <p:nvSpPr>
          <p:cNvPr id="141" name="Freeform 11"/>
          <p:cNvSpPr/>
          <p:nvPr/>
        </p:nvSpPr>
        <p:spPr>
          <a:xfrm flipV="1">
            <a:off x="-4189" y="4911726"/>
            <a:ext cx="1595613" cy="507298"/>
          </a:xfrm>
          <a:custGeom>
            <a:avLst/>
            <a:gdLst/>
            <a:ahLst/>
            <a:cxnLst>
              <a:cxn ang="0">
                <a:pos x="wd2" y="hd2"/>
              </a:cxn>
              <a:cxn ang="5400000">
                <a:pos x="wd2" y="hd2"/>
              </a:cxn>
              <a:cxn ang="10800000">
                <a:pos x="wd2" y="hd2"/>
              </a:cxn>
              <a:cxn ang="16200000">
                <a:pos x="wd2" y="hd2"/>
              </a:cxn>
            </a:cxnLst>
            <a:rect l="0" t="0" r="r" b="b"/>
            <a:pathLst>
              <a:path w="21568" h="21600"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chemeClr val="accent1"/>
          </a:solidFill>
          <a:ln w="12700">
            <a:miter lim="400000"/>
          </a:ln>
        </p:spPr>
        <p:txBody>
          <a:bodyPr lIns="45719" rIns="45719"/>
          <a:lstStyle/>
          <a:p>
            <a:endParaRPr/>
          </a:p>
        </p:txBody>
      </p:sp>
      <p:sp>
        <p:nvSpPr>
          <p:cNvPr id="142" name="TextBox 16"/>
          <p:cNvSpPr txBox="1"/>
          <p:nvPr/>
        </p:nvSpPr>
        <p:spPr>
          <a:xfrm>
            <a:off x="2467652" y="285072"/>
            <a:ext cx="609601" cy="13106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lvl1pPr>
              <a:defRPr sz="8000">
                <a:solidFill>
                  <a:schemeClr val="accent1"/>
                </a:solidFill>
                <a:latin typeface="Arial"/>
                <a:ea typeface="Arial"/>
                <a:cs typeface="Arial"/>
                <a:sym typeface="Arial"/>
              </a:defRPr>
            </a:lvl1pPr>
          </a:lstStyle>
          <a:p>
            <a:r>
              <a:t>“</a:t>
            </a:r>
          </a:p>
        </p:txBody>
      </p:sp>
      <p:sp>
        <p:nvSpPr>
          <p:cNvPr id="143" name="TextBox 17"/>
          <p:cNvSpPr txBox="1"/>
          <p:nvPr/>
        </p:nvSpPr>
        <p:spPr>
          <a:xfrm>
            <a:off x="11114853" y="2542373"/>
            <a:ext cx="609601" cy="13106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lvl1pPr>
              <a:defRPr sz="8000">
                <a:solidFill>
                  <a:schemeClr val="accent1"/>
                </a:solidFill>
                <a:latin typeface="Arial"/>
                <a:ea typeface="Arial"/>
                <a:cs typeface="Arial"/>
                <a:sym typeface="Arial"/>
              </a:defRPr>
            </a:lvl1pPr>
          </a:lstStyle>
          <a:p>
            <a:r>
              <a:t>”</a:t>
            </a:r>
          </a:p>
        </p:txBody>
      </p:sp>
      <p:sp>
        <p:nvSpPr>
          <p:cNvPr id="144" name="Slayt Numarası"/>
          <p:cNvSpPr txBox="1">
            <a:spLocks noGrp="1"/>
          </p:cNvSpPr>
          <p:nvPr>
            <p:ph type="sldNum" sz="quarter" idx="2"/>
          </p:nvPr>
        </p:nvSpPr>
        <p:spPr>
          <a:xfrm>
            <a:off x="924992" y="4971086"/>
            <a:ext cx="386589" cy="389129"/>
          </a:xfrm>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x">
  <p:cSld name="True or False">
    <p:spTree>
      <p:nvGrpSpPr>
        <p:cNvPr id="1" name=""/>
        <p:cNvGrpSpPr/>
        <p:nvPr/>
      </p:nvGrpSpPr>
      <p:grpSpPr>
        <a:xfrm>
          <a:off x="0" y="0"/>
          <a:ext cx="0" cy="0"/>
          <a:chOff x="0" y="0"/>
          <a:chExt cx="0" cy="0"/>
        </a:xfrm>
      </p:grpSpPr>
      <p:sp>
        <p:nvSpPr>
          <p:cNvPr id="151" name="Başlık Metni"/>
          <p:cNvSpPr txBox="1">
            <a:spLocks noGrp="1"/>
          </p:cNvSpPr>
          <p:nvPr>
            <p:ph type="title"/>
          </p:nvPr>
        </p:nvSpPr>
        <p:spPr>
          <a:xfrm>
            <a:off x="2589213" y="627407"/>
            <a:ext cx="8915400" cy="2880020"/>
          </a:xfrm>
          <a:prstGeom prst="rect">
            <a:avLst/>
          </a:prstGeom>
        </p:spPr>
        <p:txBody>
          <a:bodyPr anchor="ctr"/>
          <a:lstStyle>
            <a:lvl1pPr>
              <a:defRPr sz="4800"/>
            </a:lvl1pPr>
          </a:lstStyle>
          <a:p>
            <a:r>
              <a:t>Başlık Metni</a:t>
            </a:r>
          </a:p>
        </p:txBody>
      </p:sp>
      <p:sp>
        <p:nvSpPr>
          <p:cNvPr id="152" name="Gövde Düzeyi Bir…"/>
          <p:cNvSpPr txBox="1">
            <a:spLocks noGrp="1"/>
          </p:cNvSpPr>
          <p:nvPr>
            <p:ph type="body" sz="quarter" idx="1"/>
          </p:nvPr>
        </p:nvSpPr>
        <p:spPr>
          <a:xfrm>
            <a:off x="2589211" y="4343400"/>
            <a:ext cx="8915401" cy="838200"/>
          </a:xfrm>
          <a:prstGeom prst="rect">
            <a:avLst/>
          </a:prstGeom>
        </p:spPr>
        <p:txBody>
          <a:bodyPr anchor="b"/>
          <a:lstStyle>
            <a:lvl1pPr marL="0" indent="0">
              <a:buClrTx/>
              <a:buSzTx/>
              <a:buNone/>
              <a:defRPr sz="2400">
                <a:solidFill>
                  <a:schemeClr val="accent1"/>
                </a:solidFill>
              </a:defRPr>
            </a:lvl1pPr>
            <a:lvl2pPr marL="0" indent="457243">
              <a:buClrTx/>
              <a:buSzTx/>
              <a:buNone/>
              <a:defRPr sz="2400">
                <a:solidFill>
                  <a:schemeClr val="accent1"/>
                </a:solidFill>
              </a:defRPr>
            </a:lvl2pPr>
            <a:lvl3pPr marL="0" indent="914484">
              <a:buClrTx/>
              <a:buSzTx/>
              <a:buNone/>
              <a:defRPr sz="2400">
                <a:solidFill>
                  <a:schemeClr val="accent1"/>
                </a:solidFill>
              </a:defRPr>
            </a:lvl3pPr>
            <a:lvl4pPr marL="0" indent="1371727">
              <a:buClrTx/>
              <a:buSzTx/>
              <a:buNone/>
              <a:defRPr sz="2400">
                <a:solidFill>
                  <a:schemeClr val="accent1"/>
                </a:solidFill>
              </a:defRPr>
            </a:lvl4pPr>
            <a:lvl5pPr marL="0" indent="1828970">
              <a:buClrTx/>
              <a:buSzTx/>
              <a:buNone/>
              <a:defRPr sz="2400">
                <a:solidFill>
                  <a:schemeClr val="accent1"/>
                </a:solidFill>
              </a:defRPr>
            </a:lvl5pPr>
          </a:lstStyle>
          <a:p>
            <a:r>
              <a:t>Gövde Düzeyi Bir</a:t>
            </a:r>
          </a:p>
          <a:p>
            <a:pPr lvl="1"/>
            <a:r>
              <a:t>Gövde Düzeyi İki</a:t>
            </a:r>
          </a:p>
          <a:p>
            <a:pPr lvl="2"/>
            <a:r>
              <a:t>Gövde Düzeyi Üç</a:t>
            </a:r>
          </a:p>
          <a:p>
            <a:pPr lvl="3"/>
            <a:r>
              <a:t>Gövde Düzeyi Dört</a:t>
            </a:r>
          </a:p>
          <a:p>
            <a:pPr lvl="4"/>
            <a:r>
              <a:t>Gövde Düzeyi Beş</a:t>
            </a:r>
          </a:p>
        </p:txBody>
      </p:sp>
      <p:sp>
        <p:nvSpPr>
          <p:cNvPr id="153" name="Text Placeholder 3"/>
          <p:cNvSpPr>
            <a:spLocks noGrp="1"/>
          </p:cNvSpPr>
          <p:nvPr>
            <p:ph type="body" sz="quarter" idx="13"/>
          </p:nvPr>
        </p:nvSpPr>
        <p:spPr>
          <a:xfrm>
            <a:off x="2589213" y="5181600"/>
            <a:ext cx="8915401" cy="729623"/>
          </a:xfrm>
          <a:prstGeom prst="rect">
            <a:avLst/>
          </a:prstGeom>
        </p:spPr>
        <p:txBody>
          <a:bodyPr/>
          <a:lstStyle/>
          <a:p>
            <a:pPr marL="0" indent="0">
              <a:buClrTx/>
              <a:buSzTx/>
              <a:buNone/>
              <a:defRPr>
                <a:solidFill>
                  <a:srgbClr val="595959"/>
                </a:solidFill>
              </a:defRPr>
            </a:pPr>
            <a:endParaRPr/>
          </a:p>
        </p:txBody>
      </p:sp>
      <p:sp>
        <p:nvSpPr>
          <p:cNvPr id="154" name="Freeform 11"/>
          <p:cNvSpPr/>
          <p:nvPr/>
        </p:nvSpPr>
        <p:spPr>
          <a:xfrm flipV="1">
            <a:off x="-4189" y="4911726"/>
            <a:ext cx="1595613" cy="507298"/>
          </a:xfrm>
          <a:custGeom>
            <a:avLst/>
            <a:gdLst/>
            <a:ahLst/>
            <a:cxnLst>
              <a:cxn ang="0">
                <a:pos x="wd2" y="hd2"/>
              </a:cxn>
              <a:cxn ang="5400000">
                <a:pos x="wd2" y="hd2"/>
              </a:cxn>
              <a:cxn ang="10800000">
                <a:pos x="wd2" y="hd2"/>
              </a:cxn>
              <a:cxn ang="16200000">
                <a:pos x="wd2" y="hd2"/>
              </a:cxn>
            </a:cxnLst>
            <a:rect l="0" t="0" r="r" b="b"/>
            <a:pathLst>
              <a:path w="21568" h="21600"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chemeClr val="accent1"/>
          </a:solidFill>
          <a:ln w="12700">
            <a:miter lim="400000"/>
          </a:ln>
        </p:spPr>
        <p:txBody>
          <a:bodyPr lIns="45719" rIns="45719"/>
          <a:lstStyle/>
          <a:p>
            <a:endParaRPr/>
          </a:p>
        </p:txBody>
      </p:sp>
      <p:sp>
        <p:nvSpPr>
          <p:cNvPr id="155" name="Slayt Numarası"/>
          <p:cNvSpPr txBox="1">
            <a:spLocks noGrp="1"/>
          </p:cNvSpPr>
          <p:nvPr>
            <p:ph type="sldNum" sz="quarter" idx="2"/>
          </p:nvPr>
        </p:nvSpPr>
        <p:spPr>
          <a:xfrm>
            <a:off x="924992" y="4971086"/>
            <a:ext cx="386589" cy="389129"/>
          </a:xfrm>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2" name="Başlık Metni"/>
          <p:cNvSpPr txBox="1">
            <a:spLocks noGrp="1"/>
          </p:cNvSpPr>
          <p:nvPr>
            <p:ph type="title"/>
          </p:nvPr>
        </p:nvSpPr>
        <p:spPr>
          <a:xfrm>
            <a:off x="2592925" y="624110"/>
            <a:ext cx="8911688" cy="1280892"/>
          </a:xfrm>
          <a:prstGeom prst="rect">
            <a:avLst/>
          </a:prstGeom>
        </p:spPr>
        <p:txBody>
          <a:bodyPr/>
          <a:lstStyle/>
          <a:p>
            <a:r>
              <a:t>Başlık Metni</a:t>
            </a:r>
          </a:p>
        </p:txBody>
      </p:sp>
      <p:sp>
        <p:nvSpPr>
          <p:cNvPr id="23" name="Gövde Düzeyi Bir…"/>
          <p:cNvSpPr txBox="1">
            <a:spLocks noGrp="1"/>
          </p:cNvSpPr>
          <p:nvPr>
            <p:ph type="body" idx="1"/>
          </p:nvPr>
        </p:nvSpPr>
        <p:spPr>
          <a:xfrm>
            <a:off x="2589211" y="2133600"/>
            <a:ext cx="8915401" cy="3777624"/>
          </a:xfrm>
          <a:prstGeom prst="rect">
            <a:avLst/>
          </a:prstGeom>
        </p:spPr>
        <p:txBody>
          <a:bodyPr/>
          <a:lstStyle/>
          <a:p>
            <a:r>
              <a:t>Gövde Düzeyi Bir</a:t>
            </a:r>
          </a:p>
          <a:p>
            <a:pPr lvl="1"/>
            <a:r>
              <a:t>Gövde Düzeyi İki</a:t>
            </a:r>
          </a:p>
          <a:p>
            <a:pPr lvl="2"/>
            <a:r>
              <a:t>Gövde Düzeyi Üç</a:t>
            </a:r>
          </a:p>
          <a:p>
            <a:pPr lvl="3"/>
            <a:r>
              <a:t>Gövde Düzeyi Dört</a:t>
            </a:r>
          </a:p>
          <a:p>
            <a:pPr lvl="4"/>
            <a:r>
              <a:t>Gövde Düzeyi Beş</a:t>
            </a:r>
          </a:p>
        </p:txBody>
      </p:sp>
      <p:sp>
        <p:nvSpPr>
          <p:cNvPr id="24" name="Slayt Numarası"/>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Title and Content 0">
    <p:spTree>
      <p:nvGrpSpPr>
        <p:cNvPr id="1" name=""/>
        <p:cNvGrpSpPr/>
        <p:nvPr/>
      </p:nvGrpSpPr>
      <p:grpSpPr>
        <a:xfrm>
          <a:off x="0" y="0"/>
          <a:ext cx="0" cy="0"/>
          <a:chOff x="0" y="0"/>
          <a:chExt cx="0" cy="0"/>
        </a:xfrm>
      </p:grpSpPr>
      <p:sp>
        <p:nvSpPr>
          <p:cNvPr id="31" name="Başlık Metni"/>
          <p:cNvSpPr txBox="1">
            <a:spLocks noGrp="1"/>
          </p:cNvSpPr>
          <p:nvPr>
            <p:ph type="title"/>
          </p:nvPr>
        </p:nvSpPr>
        <p:spPr>
          <a:xfrm>
            <a:off x="2592925" y="624110"/>
            <a:ext cx="8911688" cy="1280892"/>
          </a:xfrm>
          <a:prstGeom prst="rect">
            <a:avLst/>
          </a:prstGeom>
        </p:spPr>
        <p:txBody>
          <a:bodyPr/>
          <a:lstStyle/>
          <a:p>
            <a:r>
              <a:t>Başlık Metni</a:t>
            </a:r>
          </a:p>
        </p:txBody>
      </p:sp>
      <p:sp>
        <p:nvSpPr>
          <p:cNvPr id="32" name="Gövde Düzeyi Bir…"/>
          <p:cNvSpPr txBox="1">
            <a:spLocks noGrp="1"/>
          </p:cNvSpPr>
          <p:nvPr>
            <p:ph type="body" idx="1"/>
          </p:nvPr>
        </p:nvSpPr>
        <p:spPr>
          <a:xfrm>
            <a:off x="2589211" y="2133600"/>
            <a:ext cx="8915401" cy="3777624"/>
          </a:xfrm>
          <a:prstGeom prst="rect">
            <a:avLst/>
          </a:prstGeom>
        </p:spPr>
        <p:txBody>
          <a:bodyPr/>
          <a:lstStyle/>
          <a:p>
            <a:r>
              <a:t>Gövde Düzeyi Bir</a:t>
            </a:r>
          </a:p>
          <a:p>
            <a:pPr lvl="1"/>
            <a:r>
              <a:t>Gövde Düzeyi İki</a:t>
            </a:r>
          </a:p>
          <a:p>
            <a:pPr lvl="2"/>
            <a:r>
              <a:t>Gövde Düzeyi Üç</a:t>
            </a:r>
          </a:p>
          <a:p>
            <a:pPr lvl="3"/>
            <a:r>
              <a:t>Gövde Düzeyi Dört</a:t>
            </a:r>
          </a:p>
          <a:p>
            <a:pPr lvl="4"/>
            <a:r>
              <a:t>Gövde Düzeyi Beş</a:t>
            </a:r>
          </a:p>
        </p:txBody>
      </p:sp>
      <p:sp>
        <p:nvSpPr>
          <p:cNvPr id="33" name="Slayt Numarası"/>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Section Header">
    <p:spTree>
      <p:nvGrpSpPr>
        <p:cNvPr id="1" name=""/>
        <p:cNvGrpSpPr/>
        <p:nvPr/>
      </p:nvGrpSpPr>
      <p:grpSpPr>
        <a:xfrm>
          <a:off x="0" y="0"/>
          <a:ext cx="0" cy="0"/>
          <a:chOff x="0" y="0"/>
          <a:chExt cx="0" cy="0"/>
        </a:xfrm>
      </p:grpSpPr>
      <p:sp>
        <p:nvSpPr>
          <p:cNvPr id="40" name="Başlık Metni"/>
          <p:cNvSpPr txBox="1">
            <a:spLocks noGrp="1"/>
          </p:cNvSpPr>
          <p:nvPr>
            <p:ph type="title"/>
          </p:nvPr>
        </p:nvSpPr>
        <p:spPr>
          <a:xfrm>
            <a:off x="2589213" y="2058749"/>
            <a:ext cx="8915400" cy="1468801"/>
          </a:xfrm>
          <a:prstGeom prst="rect">
            <a:avLst/>
          </a:prstGeom>
        </p:spPr>
        <p:txBody>
          <a:bodyPr anchor="b"/>
          <a:lstStyle>
            <a:lvl1pPr>
              <a:defRPr sz="4000"/>
            </a:lvl1pPr>
          </a:lstStyle>
          <a:p>
            <a:r>
              <a:t>Başlık Metni</a:t>
            </a:r>
          </a:p>
        </p:txBody>
      </p:sp>
      <p:sp>
        <p:nvSpPr>
          <p:cNvPr id="41" name="Gövde Düzeyi Bir…"/>
          <p:cNvSpPr txBox="1">
            <a:spLocks noGrp="1"/>
          </p:cNvSpPr>
          <p:nvPr>
            <p:ph type="body" sz="quarter" idx="1"/>
          </p:nvPr>
        </p:nvSpPr>
        <p:spPr>
          <a:xfrm>
            <a:off x="2589213" y="3530129"/>
            <a:ext cx="8915400" cy="860401"/>
          </a:xfrm>
          <a:prstGeom prst="rect">
            <a:avLst/>
          </a:prstGeom>
        </p:spPr>
        <p:txBody>
          <a:bodyPr/>
          <a:lstStyle>
            <a:lvl1pPr marL="0" indent="0">
              <a:buClrTx/>
              <a:buSzTx/>
              <a:buNone/>
              <a:defRPr sz="2000">
                <a:solidFill>
                  <a:srgbClr val="595959"/>
                </a:solidFill>
              </a:defRPr>
            </a:lvl1pPr>
            <a:lvl2pPr marL="0" indent="457243">
              <a:buClrTx/>
              <a:buSzTx/>
              <a:buNone/>
              <a:defRPr sz="2000">
                <a:solidFill>
                  <a:srgbClr val="595959"/>
                </a:solidFill>
              </a:defRPr>
            </a:lvl2pPr>
            <a:lvl3pPr marL="0" indent="914484">
              <a:buClrTx/>
              <a:buSzTx/>
              <a:buNone/>
              <a:defRPr sz="2000">
                <a:solidFill>
                  <a:srgbClr val="595959"/>
                </a:solidFill>
              </a:defRPr>
            </a:lvl3pPr>
            <a:lvl4pPr marL="0" indent="1371727">
              <a:buClrTx/>
              <a:buSzTx/>
              <a:buNone/>
              <a:defRPr sz="2000">
                <a:solidFill>
                  <a:srgbClr val="595959"/>
                </a:solidFill>
              </a:defRPr>
            </a:lvl4pPr>
            <a:lvl5pPr marL="0" indent="1828970">
              <a:buClrTx/>
              <a:buSzTx/>
              <a:buNone/>
              <a:defRPr sz="2000">
                <a:solidFill>
                  <a:srgbClr val="595959"/>
                </a:solidFill>
              </a:defRPr>
            </a:lvl5pPr>
          </a:lstStyle>
          <a:p>
            <a:r>
              <a:t>Gövde Düzeyi Bir</a:t>
            </a:r>
          </a:p>
          <a:p>
            <a:pPr lvl="1"/>
            <a:r>
              <a:t>Gövde Düzeyi İki</a:t>
            </a:r>
          </a:p>
          <a:p>
            <a:pPr lvl="2"/>
            <a:r>
              <a:t>Gövde Düzeyi Üç</a:t>
            </a:r>
          </a:p>
          <a:p>
            <a:pPr lvl="3"/>
            <a:r>
              <a:t>Gövde Düzeyi Dört</a:t>
            </a:r>
          </a:p>
          <a:p>
            <a:pPr lvl="4"/>
            <a:r>
              <a:t>Gövde Düzeyi Beş</a:t>
            </a:r>
          </a:p>
        </p:txBody>
      </p:sp>
      <p:sp>
        <p:nvSpPr>
          <p:cNvPr id="42" name="Freeform 11"/>
          <p:cNvSpPr/>
          <p:nvPr/>
        </p:nvSpPr>
        <p:spPr>
          <a:xfrm flipV="1">
            <a:off x="-4189" y="3178175"/>
            <a:ext cx="1595613" cy="507298"/>
          </a:xfrm>
          <a:custGeom>
            <a:avLst/>
            <a:gdLst/>
            <a:ahLst/>
            <a:cxnLst>
              <a:cxn ang="0">
                <a:pos x="wd2" y="hd2"/>
              </a:cxn>
              <a:cxn ang="5400000">
                <a:pos x="wd2" y="hd2"/>
              </a:cxn>
              <a:cxn ang="10800000">
                <a:pos x="wd2" y="hd2"/>
              </a:cxn>
              <a:cxn ang="16200000">
                <a:pos x="wd2" y="hd2"/>
              </a:cxn>
            </a:cxnLst>
            <a:rect l="0" t="0" r="r" b="b"/>
            <a:pathLst>
              <a:path w="21568" h="21600"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chemeClr val="accent1"/>
          </a:solidFill>
          <a:ln w="12700">
            <a:miter lim="400000"/>
          </a:ln>
        </p:spPr>
        <p:txBody>
          <a:bodyPr lIns="45719" rIns="45719"/>
          <a:lstStyle/>
          <a:p>
            <a:endParaRPr/>
          </a:p>
        </p:txBody>
      </p:sp>
      <p:sp>
        <p:nvSpPr>
          <p:cNvPr id="43" name="Slayt Numarası"/>
          <p:cNvSpPr txBox="1">
            <a:spLocks noGrp="1"/>
          </p:cNvSpPr>
          <p:nvPr>
            <p:ph type="sldNum" sz="quarter" idx="2"/>
          </p:nvPr>
        </p:nvSpPr>
        <p:spPr>
          <a:xfrm>
            <a:off x="924992" y="3232138"/>
            <a:ext cx="386589" cy="389129"/>
          </a:xfrm>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50" name="Başlık Metni"/>
          <p:cNvSpPr txBox="1">
            <a:spLocks noGrp="1"/>
          </p:cNvSpPr>
          <p:nvPr>
            <p:ph type="title"/>
          </p:nvPr>
        </p:nvSpPr>
        <p:spPr>
          <a:xfrm>
            <a:off x="2592924" y="624110"/>
            <a:ext cx="8911688" cy="1280892"/>
          </a:xfrm>
          <a:prstGeom prst="rect">
            <a:avLst/>
          </a:prstGeom>
        </p:spPr>
        <p:txBody>
          <a:bodyPr/>
          <a:lstStyle/>
          <a:p>
            <a:r>
              <a:t>Başlık Metni</a:t>
            </a:r>
          </a:p>
        </p:txBody>
      </p:sp>
      <p:sp>
        <p:nvSpPr>
          <p:cNvPr id="51" name="Gövde Düzeyi Bir…"/>
          <p:cNvSpPr txBox="1">
            <a:spLocks noGrp="1"/>
          </p:cNvSpPr>
          <p:nvPr>
            <p:ph type="body" sz="quarter" idx="1"/>
          </p:nvPr>
        </p:nvSpPr>
        <p:spPr>
          <a:xfrm>
            <a:off x="2589211" y="2133600"/>
            <a:ext cx="4313865" cy="3777624"/>
          </a:xfrm>
          <a:prstGeom prst="rect">
            <a:avLst/>
          </a:prstGeom>
        </p:spPr>
        <p:txBody>
          <a:bodyPr/>
          <a:lstStyle/>
          <a:p>
            <a:r>
              <a:t>Gövde Düzeyi Bir</a:t>
            </a:r>
          </a:p>
          <a:p>
            <a:pPr lvl="1"/>
            <a:r>
              <a:t>Gövde Düzeyi İki</a:t>
            </a:r>
          </a:p>
          <a:p>
            <a:pPr lvl="2"/>
            <a:r>
              <a:t>Gövde Düzeyi Üç</a:t>
            </a:r>
          </a:p>
          <a:p>
            <a:pPr lvl="3"/>
            <a:r>
              <a:t>Gövde Düzeyi Dört</a:t>
            </a:r>
          </a:p>
          <a:p>
            <a:pPr lvl="4"/>
            <a:r>
              <a:t>Gövde Düzeyi Beş</a:t>
            </a:r>
          </a:p>
        </p:txBody>
      </p:sp>
      <p:sp>
        <p:nvSpPr>
          <p:cNvPr id="52" name="Slayt Numarası"/>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59" name="Başlık Metni"/>
          <p:cNvSpPr txBox="1">
            <a:spLocks noGrp="1"/>
          </p:cNvSpPr>
          <p:nvPr>
            <p:ph type="title"/>
          </p:nvPr>
        </p:nvSpPr>
        <p:spPr>
          <a:xfrm>
            <a:off x="2592924" y="624110"/>
            <a:ext cx="8911688" cy="1280892"/>
          </a:xfrm>
          <a:prstGeom prst="rect">
            <a:avLst/>
          </a:prstGeom>
        </p:spPr>
        <p:txBody>
          <a:bodyPr/>
          <a:lstStyle/>
          <a:p>
            <a:r>
              <a:t>Başlık Metni</a:t>
            </a:r>
          </a:p>
        </p:txBody>
      </p:sp>
      <p:sp>
        <p:nvSpPr>
          <p:cNvPr id="60" name="Gövde Düzeyi Bir…"/>
          <p:cNvSpPr txBox="1">
            <a:spLocks noGrp="1"/>
          </p:cNvSpPr>
          <p:nvPr>
            <p:ph type="body" sz="quarter" idx="1"/>
          </p:nvPr>
        </p:nvSpPr>
        <p:spPr>
          <a:xfrm>
            <a:off x="2939374" y="1972704"/>
            <a:ext cx="3992732" cy="576263"/>
          </a:xfrm>
          <a:prstGeom prst="rect">
            <a:avLst/>
          </a:prstGeom>
        </p:spPr>
        <p:txBody>
          <a:bodyPr anchor="b"/>
          <a:lstStyle>
            <a:lvl1pPr marL="0" indent="0">
              <a:buClrTx/>
              <a:buSzTx/>
              <a:buNone/>
              <a:defRPr sz="2400"/>
            </a:lvl1pPr>
            <a:lvl2pPr marL="0" indent="457243">
              <a:buClrTx/>
              <a:buSzTx/>
              <a:buNone/>
              <a:defRPr sz="2400"/>
            </a:lvl2pPr>
            <a:lvl3pPr marL="0" indent="914484">
              <a:buClrTx/>
              <a:buSzTx/>
              <a:buNone/>
              <a:defRPr sz="2400"/>
            </a:lvl3pPr>
            <a:lvl4pPr marL="0" indent="1371727">
              <a:buClrTx/>
              <a:buSzTx/>
              <a:buNone/>
              <a:defRPr sz="2400"/>
            </a:lvl4pPr>
            <a:lvl5pPr marL="0" indent="1828970">
              <a:buClrTx/>
              <a:buSzTx/>
              <a:buNone/>
              <a:defRPr sz="2400"/>
            </a:lvl5pPr>
          </a:lstStyle>
          <a:p>
            <a:r>
              <a:t>Gövde Düzeyi Bir</a:t>
            </a:r>
          </a:p>
          <a:p>
            <a:pPr lvl="1"/>
            <a:r>
              <a:t>Gövde Düzeyi İki</a:t>
            </a:r>
          </a:p>
          <a:p>
            <a:pPr lvl="2"/>
            <a:r>
              <a:t>Gövde Düzeyi Üç</a:t>
            </a:r>
          </a:p>
          <a:p>
            <a:pPr lvl="3"/>
            <a:r>
              <a:t>Gövde Düzeyi Dört</a:t>
            </a:r>
          </a:p>
          <a:p>
            <a:pPr lvl="4"/>
            <a:r>
              <a:t>Gövde Düzeyi Beş</a:t>
            </a:r>
          </a:p>
        </p:txBody>
      </p:sp>
      <p:sp>
        <p:nvSpPr>
          <p:cNvPr id="61" name="Text Placeholder 4"/>
          <p:cNvSpPr>
            <a:spLocks noGrp="1"/>
          </p:cNvSpPr>
          <p:nvPr>
            <p:ph type="body" sz="quarter" idx="13"/>
          </p:nvPr>
        </p:nvSpPr>
        <p:spPr>
          <a:xfrm>
            <a:off x="7506628" y="1969474"/>
            <a:ext cx="3999001" cy="576263"/>
          </a:xfrm>
          <a:prstGeom prst="rect">
            <a:avLst/>
          </a:prstGeom>
        </p:spPr>
        <p:txBody>
          <a:bodyPr anchor="b"/>
          <a:lstStyle/>
          <a:p>
            <a:pPr marL="0" indent="0">
              <a:buClrTx/>
              <a:buSzTx/>
              <a:buNone/>
              <a:defRPr sz="2400"/>
            </a:pPr>
            <a:endParaRPr/>
          </a:p>
        </p:txBody>
      </p:sp>
      <p:sp>
        <p:nvSpPr>
          <p:cNvPr id="62" name="Slayt Numarası"/>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69" name="Başlık Metni"/>
          <p:cNvSpPr txBox="1">
            <a:spLocks noGrp="1"/>
          </p:cNvSpPr>
          <p:nvPr>
            <p:ph type="title"/>
          </p:nvPr>
        </p:nvSpPr>
        <p:spPr>
          <a:xfrm>
            <a:off x="2592924" y="624110"/>
            <a:ext cx="8911688" cy="1280892"/>
          </a:xfrm>
          <a:prstGeom prst="rect">
            <a:avLst/>
          </a:prstGeom>
        </p:spPr>
        <p:txBody>
          <a:bodyPr/>
          <a:lstStyle/>
          <a:p>
            <a:r>
              <a:t>Başlık Metni</a:t>
            </a:r>
          </a:p>
        </p:txBody>
      </p:sp>
      <p:sp>
        <p:nvSpPr>
          <p:cNvPr id="70" name="Slayt Numarası"/>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77" name="Slayt Numarası"/>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84" name="Başlık Metni"/>
          <p:cNvSpPr txBox="1">
            <a:spLocks noGrp="1"/>
          </p:cNvSpPr>
          <p:nvPr>
            <p:ph type="title"/>
          </p:nvPr>
        </p:nvSpPr>
        <p:spPr>
          <a:xfrm>
            <a:off x="2589213" y="446087"/>
            <a:ext cx="3505199" cy="976313"/>
          </a:xfrm>
          <a:prstGeom prst="rect">
            <a:avLst/>
          </a:prstGeom>
        </p:spPr>
        <p:txBody>
          <a:bodyPr anchor="b"/>
          <a:lstStyle>
            <a:lvl1pPr>
              <a:defRPr sz="2000"/>
            </a:lvl1pPr>
          </a:lstStyle>
          <a:p>
            <a:r>
              <a:t>Başlık Metni</a:t>
            </a:r>
          </a:p>
        </p:txBody>
      </p:sp>
      <p:sp>
        <p:nvSpPr>
          <p:cNvPr id="85" name="Gövde Düzeyi Bir…"/>
          <p:cNvSpPr txBox="1">
            <a:spLocks noGrp="1"/>
          </p:cNvSpPr>
          <p:nvPr>
            <p:ph type="body" sz="half" idx="1"/>
          </p:nvPr>
        </p:nvSpPr>
        <p:spPr>
          <a:xfrm>
            <a:off x="6323012" y="446089"/>
            <a:ext cx="5181601" cy="5414963"/>
          </a:xfrm>
          <a:prstGeom prst="rect">
            <a:avLst/>
          </a:prstGeom>
        </p:spPr>
        <p:txBody>
          <a:bodyPr anchor="ctr"/>
          <a:lstStyle/>
          <a:p>
            <a:r>
              <a:t>Gövde Düzeyi Bir</a:t>
            </a:r>
          </a:p>
          <a:p>
            <a:pPr lvl="1"/>
            <a:r>
              <a:t>Gövde Düzeyi İki</a:t>
            </a:r>
          </a:p>
          <a:p>
            <a:pPr lvl="2"/>
            <a:r>
              <a:t>Gövde Düzeyi Üç</a:t>
            </a:r>
          </a:p>
          <a:p>
            <a:pPr lvl="3"/>
            <a:r>
              <a:t>Gövde Düzeyi Dört</a:t>
            </a:r>
          </a:p>
          <a:p>
            <a:pPr lvl="4"/>
            <a:r>
              <a:t>Gövde Düzeyi Beş</a:t>
            </a:r>
          </a:p>
        </p:txBody>
      </p:sp>
      <p:sp>
        <p:nvSpPr>
          <p:cNvPr id="86" name="Text Placeholder 3"/>
          <p:cNvSpPr>
            <a:spLocks noGrp="1"/>
          </p:cNvSpPr>
          <p:nvPr>
            <p:ph type="body" sz="quarter" idx="13"/>
          </p:nvPr>
        </p:nvSpPr>
        <p:spPr>
          <a:xfrm>
            <a:off x="2589213" y="1598613"/>
            <a:ext cx="3505199" cy="4262437"/>
          </a:xfrm>
          <a:prstGeom prst="rect">
            <a:avLst/>
          </a:prstGeom>
        </p:spPr>
        <p:txBody>
          <a:bodyPr/>
          <a:lstStyle/>
          <a:p>
            <a:pPr marL="0" indent="0">
              <a:buClrTx/>
              <a:buSzTx/>
              <a:buNone/>
              <a:defRPr sz="1400"/>
            </a:pPr>
            <a:endParaRPr/>
          </a:p>
        </p:txBody>
      </p:sp>
      <p:sp>
        <p:nvSpPr>
          <p:cNvPr id="87" name="Slayt Numarası"/>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62626">
            <a:alpha val="90000"/>
          </a:srgbClr>
        </a:solidFill>
        <a:effectLst/>
      </p:bgPr>
    </p:bg>
    <p:spTree>
      <p:nvGrpSpPr>
        <p:cNvPr id="1" name=""/>
        <p:cNvGrpSpPr/>
        <p:nvPr/>
      </p:nvGrpSpPr>
      <p:grpSpPr>
        <a:xfrm>
          <a:off x="0" y="0"/>
          <a:ext cx="0" cy="0"/>
          <a:chOff x="0" y="0"/>
          <a:chExt cx="0" cy="0"/>
        </a:xfrm>
      </p:grpSpPr>
      <p:sp>
        <p:nvSpPr>
          <p:cNvPr id="2" name="Freeform 11"/>
          <p:cNvSpPr/>
          <p:nvPr/>
        </p:nvSpPr>
        <p:spPr>
          <a:xfrm flipV="1">
            <a:off x="-4189" y="714376"/>
            <a:ext cx="1595613" cy="507298"/>
          </a:xfrm>
          <a:custGeom>
            <a:avLst/>
            <a:gdLst/>
            <a:ahLst/>
            <a:cxnLst>
              <a:cxn ang="0">
                <a:pos x="wd2" y="hd2"/>
              </a:cxn>
              <a:cxn ang="5400000">
                <a:pos x="wd2" y="hd2"/>
              </a:cxn>
              <a:cxn ang="10800000">
                <a:pos x="wd2" y="hd2"/>
              </a:cxn>
              <a:cxn ang="16200000">
                <a:pos x="wd2" y="hd2"/>
              </a:cxn>
            </a:cxnLst>
            <a:rect l="0" t="0" r="r" b="b"/>
            <a:pathLst>
              <a:path w="21568" h="21600"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chemeClr val="accent1"/>
          </a:solidFill>
          <a:ln w="12700">
            <a:miter lim="400000"/>
          </a:ln>
        </p:spPr>
        <p:txBody>
          <a:bodyPr lIns="45719" rIns="45719"/>
          <a:lstStyle/>
          <a:p>
            <a:endParaRPr/>
          </a:p>
        </p:txBody>
      </p:sp>
      <p:sp>
        <p:nvSpPr>
          <p:cNvPr id="3" name="Başlık Metni"/>
          <p:cNvSpPr txBox="1">
            <a:spLocks noGrp="1"/>
          </p:cNvSpPr>
          <p:nvPr>
            <p:ph type="title"/>
          </p:nvPr>
        </p:nvSpPr>
        <p:spPr>
          <a:xfrm>
            <a:off x="609600" y="274637"/>
            <a:ext cx="10972800" cy="13255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ormAutofit/>
          </a:bodyPr>
          <a:lstStyle/>
          <a:p>
            <a:r>
              <a:t>Başlık Metni</a:t>
            </a:r>
          </a:p>
        </p:txBody>
      </p:sp>
      <p:sp>
        <p:nvSpPr>
          <p:cNvPr id="4" name="Gövde Düzeyi Bir…"/>
          <p:cNvSpPr txBox="1">
            <a:spLocks noGrp="1"/>
          </p:cNvSpPr>
          <p:nvPr>
            <p:ph type="body" idx="1"/>
          </p:nvPr>
        </p:nvSpPr>
        <p:spPr>
          <a:xfrm>
            <a:off x="609600" y="1600200"/>
            <a:ext cx="10972800" cy="52578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ormAutofit/>
          </a:bodyPr>
          <a:lstStyle/>
          <a:p>
            <a:r>
              <a:t>Gövde Düzeyi Bir</a:t>
            </a:r>
          </a:p>
          <a:p>
            <a:pPr lvl="1"/>
            <a:r>
              <a:t>Gövde Düzeyi İki</a:t>
            </a:r>
          </a:p>
          <a:p>
            <a:pPr lvl="2"/>
            <a:r>
              <a:t>Gövde Düzeyi Üç</a:t>
            </a:r>
          </a:p>
          <a:p>
            <a:pPr lvl="3"/>
            <a:r>
              <a:t>Gövde Düzeyi Dört</a:t>
            </a:r>
          </a:p>
          <a:p>
            <a:pPr lvl="4"/>
            <a:r>
              <a:t>Gövde Düzeyi Beş</a:t>
            </a:r>
          </a:p>
        </p:txBody>
      </p:sp>
      <p:sp>
        <p:nvSpPr>
          <p:cNvPr id="5" name="Slayt Numarası"/>
          <p:cNvSpPr txBox="1">
            <a:spLocks noGrp="1"/>
          </p:cNvSpPr>
          <p:nvPr>
            <p:ph type="sldNum" sz="quarter" idx="2"/>
          </p:nvPr>
        </p:nvSpPr>
        <p:spPr>
          <a:xfrm>
            <a:off x="924992" y="775781"/>
            <a:ext cx="386589" cy="389129"/>
          </a:xfrm>
          <a:prstGeom prst="rect">
            <a:avLst/>
          </a:prstGeom>
          <a:ln w="12700">
            <a:miter lim="400000"/>
          </a:ln>
        </p:spPr>
        <p:txBody>
          <a:bodyPr wrap="none" lIns="45719" rIns="45719" anchor="ctr">
            <a:spAutoFit/>
          </a:bodyPr>
          <a:lstStyle>
            <a:lvl1pPr algn="r">
              <a:defRPr sz="2000">
                <a:solidFill>
                  <a:srgbClr val="FEFFFF"/>
                </a:solidFill>
              </a:defRPr>
            </a:lvl1pPr>
          </a:lstStyle>
          <a:p>
            <a:fld id="{86CB4B4D-7CA3-9044-876B-883B54F8677D}" type="slidenum">
              <a:rPr/>
              <a:p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spd="med"/>
  <p:txStyles>
    <p:titleStyle>
      <a:lvl1pPr marL="0" marR="0" indent="0" algn="l" defTabSz="457243" rtl="0" latinLnBrk="0">
        <a:lnSpc>
          <a:spcPct val="100000"/>
        </a:lnSpc>
        <a:spcBef>
          <a:spcPts val="0"/>
        </a:spcBef>
        <a:spcAft>
          <a:spcPts val="0"/>
        </a:spcAft>
        <a:buClrTx/>
        <a:buSzTx/>
        <a:buFontTx/>
        <a:buNone/>
        <a:tabLst/>
        <a:defRPr sz="3600" b="0" i="0" u="none" strike="noStrike" cap="none" spc="0" baseline="0">
          <a:ln>
            <a:noFill/>
          </a:ln>
          <a:solidFill>
            <a:srgbClr val="262626"/>
          </a:solidFill>
          <a:uFillTx/>
          <a:latin typeface="Helvetica Neue"/>
          <a:ea typeface="Helvetica Neue"/>
          <a:cs typeface="Helvetica Neue"/>
          <a:sym typeface="Helvetica Neue"/>
        </a:defRPr>
      </a:lvl1pPr>
      <a:lvl2pPr marL="0" marR="0" indent="0" algn="l" defTabSz="457243" rtl="0" latinLnBrk="0">
        <a:lnSpc>
          <a:spcPct val="100000"/>
        </a:lnSpc>
        <a:spcBef>
          <a:spcPts val="0"/>
        </a:spcBef>
        <a:spcAft>
          <a:spcPts val="0"/>
        </a:spcAft>
        <a:buClrTx/>
        <a:buSzTx/>
        <a:buFontTx/>
        <a:buNone/>
        <a:tabLst/>
        <a:defRPr sz="3600" b="0" i="0" u="none" strike="noStrike" cap="none" spc="0" baseline="0">
          <a:ln>
            <a:noFill/>
          </a:ln>
          <a:solidFill>
            <a:srgbClr val="262626"/>
          </a:solidFill>
          <a:uFillTx/>
          <a:latin typeface="Helvetica Neue"/>
          <a:ea typeface="Helvetica Neue"/>
          <a:cs typeface="Helvetica Neue"/>
          <a:sym typeface="Helvetica Neue"/>
        </a:defRPr>
      </a:lvl2pPr>
      <a:lvl3pPr marL="0" marR="0" indent="0" algn="l" defTabSz="457243" rtl="0" latinLnBrk="0">
        <a:lnSpc>
          <a:spcPct val="100000"/>
        </a:lnSpc>
        <a:spcBef>
          <a:spcPts val="0"/>
        </a:spcBef>
        <a:spcAft>
          <a:spcPts val="0"/>
        </a:spcAft>
        <a:buClrTx/>
        <a:buSzTx/>
        <a:buFontTx/>
        <a:buNone/>
        <a:tabLst/>
        <a:defRPr sz="3600" b="0" i="0" u="none" strike="noStrike" cap="none" spc="0" baseline="0">
          <a:ln>
            <a:noFill/>
          </a:ln>
          <a:solidFill>
            <a:srgbClr val="262626"/>
          </a:solidFill>
          <a:uFillTx/>
          <a:latin typeface="Helvetica Neue"/>
          <a:ea typeface="Helvetica Neue"/>
          <a:cs typeface="Helvetica Neue"/>
          <a:sym typeface="Helvetica Neue"/>
        </a:defRPr>
      </a:lvl3pPr>
      <a:lvl4pPr marL="0" marR="0" indent="0" algn="l" defTabSz="457243" rtl="0" latinLnBrk="0">
        <a:lnSpc>
          <a:spcPct val="100000"/>
        </a:lnSpc>
        <a:spcBef>
          <a:spcPts val="0"/>
        </a:spcBef>
        <a:spcAft>
          <a:spcPts val="0"/>
        </a:spcAft>
        <a:buClrTx/>
        <a:buSzTx/>
        <a:buFontTx/>
        <a:buNone/>
        <a:tabLst/>
        <a:defRPr sz="3600" b="0" i="0" u="none" strike="noStrike" cap="none" spc="0" baseline="0">
          <a:ln>
            <a:noFill/>
          </a:ln>
          <a:solidFill>
            <a:srgbClr val="262626"/>
          </a:solidFill>
          <a:uFillTx/>
          <a:latin typeface="Helvetica Neue"/>
          <a:ea typeface="Helvetica Neue"/>
          <a:cs typeface="Helvetica Neue"/>
          <a:sym typeface="Helvetica Neue"/>
        </a:defRPr>
      </a:lvl4pPr>
      <a:lvl5pPr marL="0" marR="0" indent="0" algn="l" defTabSz="457243" rtl="0" latinLnBrk="0">
        <a:lnSpc>
          <a:spcPct val="100000"/>
        </a:lnSpc>
        <a:spcBef>
          <a:spcPts val="0"/>
        </a:spcBef>
        <a:spcAft>
          <a:spcPts val="0"/>
        </a:spcAft>
        <a:buClrTx/>
        <a:buSzTx/>
        <a:buFontTx/>
        <a:buNone/>
        <a:tabLst/>
        <a:defRPr sz="3600" b="0" i="0" u="none" strike="noStrike" cap="none" spc="0" baseline="0">
          <a:ln>
            <a:noFill/>
          </a:ln>
          <a:solidFill>
            <a:srgbClr val="262626"/>
          </a:solidFill>
          <a:uFillTx/>
          <a:latin typeface="Helvetica Neue"/>
          <a:ea typeface="Helvetica Neue"/>
          <a:cs typeface="Helvetica Neue"/>
          <a:sym typeface="Helvetica Neue"/>
        </a:defRPr>
      </a:lvl5pPr>
      <a:lvl6pPr marL="0" marR="0" indent="0" algn="l" defTabSz="457243" rtl="0" latinLnBrk="0">
        <a:lnSpc>
          <a:spcPct val="100000"/>
        </a:lnSpc>
        <a:spcBef>
          <a:spcPts val="0"/>
        </a:spcBef>
        <a:spcAft>
          <a:spcPts val="0"/>
        </a:spcAft>
        <a:buClrTx/>
        <a:buSzTx/>
        <a:buFontTx/>
        <a:buNone/>
        <a:tabLst/>
        <a:defRPr sz="3600" b="0" i="0" u="none" strike="noStrike" cap="none" spc="0" baseline="0">
          <a:ln>
            <a:noFill/>
          </a:ln>
          <a:solidFill>
            <a:srgbClr val="262626"/>
          </a:solidFill>
          <a:uFillTx/>
          <a:latin typeface="Helvetica Neue"/>
          <a:ea typeface="Helvetica Neue"/>
          <a:cs typeface="Helvetica Neue"/>
          <a:sym typeface="Helvetica Neue"/>
        </a:defRPr>
      </a:lvl6pPr>
      <a:lvl7pPr marL="0" marR="0" indent="0" algn="l" defTabSz="457243" rtl="0" latinLnBrk="0">
        <a:lnSpc>
          <a:spcPct val="100000"/>
        </a:lnSpc>
        <a:spcBef>
          <a:spcPts val="0"/>
        </a:spcBef>
        <a:spcAft>
          <a:spcPts val="0"/>
        </a:spcAft>
        <a:buClrTx/>
        <a:buSzTx/>
        <a:buFontTx/>
        <a:buNone/>
        <a:tabLst/>
        <a:defRPr sz="3600" b="0" i="0" u="none" strike="noStrike" cap="none" spc="0" baseline="0">
          <a:ln>
            <a:noFill/>
          </a:ln>
          <a:solidFill>
            <a:srgbClr val="262626"/>
          </a:solidFill>
          <a:uFillTx/>
          <a:latin typeface="Helvetica Neue"/>
          <a:ea typeface="Helvetica Neue"/>
          <a:cs typeface="Helvetica Neue"/>
          <a:sym typeface="Helvetica Neue"/>
        </a:defRPr>
      </a:lvl7pPr>
      <a:lvl8pPr marL="0" marR="0" indent="0" algn="l" defTabSz="457243" rtl="0" latinLnBrk="0">
        <a:lnSpc>
          <a:spcPct val="100000"/>
        </a:lnSpc>
        <a:spcBef>
          <a:spcPts val="0"/>
        </a:spcBef>
        <a:spcAft>
          <a:spcPts val="0"/>
        </a:spcAft>
        <a:buClrTx/>
        <a:buSzTx/>
        <a:buFontTx/>
        <a:buNone/>
        <a:tabLst/>
        <a:defRPr sz="3600" b="0" i="0" u="none" strike="noStrike" cap="none" spc="0" baseline="0">
          <a:ln>
            <a:noFill/>
          </a:ln>
          <a:solidFill>
            <a:srgbClr val="262626"/>
          </a:solidFill>
          <a:uFillTx/>
          <a:latin typeface="Helvetica Neue"/>
          <a:ea typeface="Helvetica Neue"/>
          <a:cs typeface="Helvetica Neue"/>
          <a:sym typeface="Helvetica Neue"/>
        </a:defRPr>
      </a:lvl8pPr>
      <a:lvl9pPr marL="0" marR="0" indent="0" algn="l" defTabSz="457243" rtl="0" latinLnBrk="0">
        <a:lnSpc>
          <a:spcPct val="100000"/>
        </a:lnSpc>
        <a:spcBef>
          <a:spcPts val="0"/>
        </a:spcBef>
        <a:spcAft>
          <a:spcPts val="0"/>
        </a:spcAft>
        <a:buClrTx/>
        <a:buSzTx/>
        <a:buFontTx/>
        <a:buNone/>
        <a:tabLst/>
        <a:defRPr sz="3600" b="0" i="0" u="none" strike="noStrike" cap="none" spc="0" baseline="0">
          <a:ln>
            <a:noFill/>
          </a:ln>
          <a:solidFill>
            <a:srgbClr val="262626"/>
          </a:solidFill>
          <a:uFillTx/>
          <a:latin typeface="Helvetica Neue"/>
          <a:ea typeface="Helvetica Neue"/>
          <a:cs typeface="Helvetica Neue"/>
          <a:sym typeface="Helvetica Neue"/>
        </a:defRPr>
      </a:lvl9pPr>
    </p:titleStyle>
    <p:bodyStyle>
      <a:lvl1pPr marL="342931" marR="0" indent="-342931" algn="l" defTabSz="457243" rtl="0" latinLnBrk="0">
        <a:lnSpc>
          <a:spcPct val="100000"/>
        </a:lnSpc>
        <a:spcBef>
          <a:spcPts val="1000"/>
        </a:spcBef>
        <a:spcAft>
          <a:spcPts val="0"/>
        </a:spcAft>
        <a:buClr>
          <a:schemeClr val="accent1"/>
        </a:buClr>
        <a:buSzPct val="100000"/>
        <a:buFontTx/>
        <a:buChar char=""/>
        <a:tabLst/>
        <a:defRPr sz="1800" b="0" i="0" u="none" strike="noStrike" cap="none" spc="0" baseline="0">
          <a:ln>
            <a:noFill/>
          </a:ln>
          <a:solidFill>
            <a:srgbClr val="404040"/>
          </a:solidFill>
          <a:uFillTx/>
          <a:latin typeface="Helvetica Neue"/>
          <a:ea typeface="Helvetica Neue"/>
          <a:cs typeface="Helvetica Neue"/>
          <a:sym typeface="Helvetica Neue"/>
        </a:defRPr>
      </a:lvl1pPr>
      <a:lvl2pPr marL="778742" marR="0" indent="-321499" algn="l" defTabSz="457243" rtl="0" latinLnBrk="0">
        <a:lnSpc>
          <a:spcPct val="100000"/>
        </a:lnSpc>
        <a:spcBef>
          <a:spcPts val="1000"/>
        </a:spcBef>
        <a:spcAft>
          <a:spcPts val="0"/>
        </a:spcAft>
        <a:buClr>
          <a:schemeClr val="accent1"/>
        </a:buClr>
        <a:buSzPct val="100000"/>
        <a:buFontTx/>
        <a:buChar char=""/>
        <a:tabLst/>
        <a:defRPr sz="1800" b="0" i="0" u="none" strike="noStrike" cap="none" spc="0" baseline="0">
          <a:ln>
            <a:noFill/>
          </a:ln>
          <a:solidFill>
            <a:srgbClr val="404040"/>
          </a:solidFill>
          <a:uFillTx/>
          <a:latin typeface="Helvetica Neue"/>
          <a:ea typeface="Helvetica Neue"/>
          <a:cs typeface="Helvetica Neue"/>
          <a:sym typeface="Helvetica Neue"/>
        </a:defRPr>
      </a:lvl2pPr>
      <a:lvl3pPr marL="1208427" marR="0" indent="-293942" algn="l" defTabSz="457243" rtl="0" latinLnBrk="0">
        <a:lnSpc>
          <a:spcPct val="100000"/>
        </a:lnSpc>
        <a:spcBef>
          <a:spcPts val="1000"/>
        </a:spcBef>
        <a:spcAft>
          <a:spcPts val="0"/>
        </a:spcAft>
        <a:buClr>
          <a:schemeClr val="accent1"/>
        </a:buClr>
        <a:buSzPct val="100000"/>
        <a:buFontTx/>
        <a:buChar char=""/>
        <a:tabLst/>
        <a:defRPr sz="1800" b="0" i="0" u="none" strike="noStrike" cap="none" spc="0" baseline="0">
          <a:ln>
            <a:noFill/>
          </a:ln>
          <a:solidFill>
            <a:srgbClr val="404040"/>
          </a:solidFill>
          <a:uFillTx/>
          <a:latin typeface="Helvetica Neue"/>
          <a:ea typeface="Helvetica Neue"/>
          <a:cs typeface="Helvetica Neue"/>
          <a:sym typeface="Helvetica Neue"/>
        </a:defRPr>
      </a:lvl3pPr>
      <a:lvl4pPr marL="1714661" marR="0" indent="-342933" algn="l" defTabSz="457243" rtl="0" latinLnBrk="0">
        <a:lnSpc>
          <a:spcPct val="100000"/>
        </a:lnSpc>
        <a:spcBef>
          <a:spcPts val="1000"/>
        </a:spcBef>
        <a:spcAft>
          <a:spcPts val="0"/>
        </a:spcAft>
        <a:buClr>
          <a:schemeClr val="accent1"/>
        </a:buClr>
        <a:buSzPct val="100000"/>
        <a:buFontTx/>
        <a:buChar char=""/>
        <a:tabLst/>
        <a:defRPr sz="1800" b="0" i="0" u="none" strike="noStrike" cap="none" spc="0" baseline="0">
          <a:ln>
            <a:noFill/>
          </a:ln>
          <a:solidFill>
            <a:srgbClr val="404040"/>
          </a:solidFill>
          <a:uFillTx/>
          <a:latin typeface="Helvetica Neue"/>
          <a:ea typeface="Helvetica Neue"/>
          <a:cs typeface="Helvetica Neue"/>
          <a:sym typeface="Helvetica Neue"/>
        </a:defRPr>
      </a:lvl4pPr>
      <a:lvl5pPr marL="2171904" marR="0" indent="-342933" algn="l" defTabSz="457243" rtl="0" latinLnBrk="0">
        <a:lnSpc>
          <a:spcPct val="100000"/>
        </a:lnSpc>
        <a:spcBef>
          <a:spcPts val="1000"/>
        </a:spcBef>
        <a:spcAft>
          <a:spcPts val="0"/>
        </a:spcAft>
        <a:buClr>
          <a:schemeClr val="accent1"/>
        </a:buClr>
        <a:buSzPct val="100000"/>
        <a:buFontTx/>
        <a:buChar char=""/>
        <a:tabLst/>
        <a:defRPr sz="1800" b="0" i="0" u="none" strike="noStrike" cap="none" spc="0" baseline="0">
          <a:ln>
            <a:noFill/>
          </a:ln>
          <a:solidFill>
            <a:srgbClr val="404040"/>
          </a:solidFill>
          <a:uFillTx/>
          <a:latin typeface="Helvetica Neue"/>
          <a:ea typeface="Helvetica Neue"/>
          <a:cs typeface="Helvetica Neue"/>
          <a:sym typeface="Helvetica Neue"/>
        </a:defRPr>
      </a:lvl5pPr>
      <a:lvl6pPr marL="2629147" marR="0" indent="-342933" algn="l" defTabSz="457243" rtl="0" latinLnBrk="0">
        <a:lnSpc>
          <a:spcPct val="100000"/>
        </a:lnSpc>
        <a:spcBef>
          <a:spcPts val="1000"/>
        </a:spcBef>
        <a:spcAft>
          <a:spcPts val="0"/>
        </a:spcAft>
        <a:buClr>
          <a:schemeClr val="accent1"/>
        </a:buClr>
        <a:buSzPct val="100000"/>
        <a:buFontTx/>
        <a:buChar char=""/>
        <a:tabLst/>
        <a:defRPr sz="1800" b="0" i="0" u="none" strike="noStrike" cap="none" spc="0" baseline="0">
          <a:ln>
            <a:noFill/>
          </a:ln>
          <a:solidFill>
            <a:srgbClr val="404040"/>
          </a:solidFill>
          <a:uFillTx/>
          <a:latin typeface="Helvetica Neue"/>
          <a:ea typeface="Helvetica Neue"/>
          <a:cs typeface="Helvetica Neue"/>
          <a:sym typeface="Helvetica Neue"/>
        </a:defRPr>
      </a:lvl6pPr>
      <a:lvl7pPr marL="3086389" marR="0" indent="-342932" algn="l" defTabSz="457243" rtl="0" latinLnBrk="0">
        <a:lnSpc>
          <a:spcPct val="100000"/>
        </a:lnSpc>
        <a:spcBef>
          <a:spcPts val="1000"/>
        </a:spcBef>
        <a:spcAft>
          <a:spcPts val="0"/>
        </a:spcAft>
        <a:buClr>
          <a:schemeClr val="accent1"/>
        </a:buClr>
        <a:buSzPct val="100000"/>
        <a:buFontTx/>
        <a:buChar char=""/>
        <a:tabLst/>
        <a:defRPr sz="1800" b="0" i="0" u="none" strike="noStrike" cap="none" spc="0" baseline="0">
          <a:ln>
            <a:noFill/>
          </a:ln>
          <a:solidFill>
            <a:srgbClr val="404040"/>
          </a:solidFill>
          <a:uFillTx/>
          <a:latin typeface="Helvetica Neue"/>
          <a:ea typeface="Helvetica Neue"/>
          <a:cs typeface="Helvetica Neue"/>
          <a:sym typeface="Helvetica Neue"/>
        </a:defRPr>
      </a:lvl7pPr>
      <a:lvl8pPr marL="3543631" marR="0" indent="-342932" algn="l" defTabSz="457243" rtl="0" latinLnBrk="0">
        <a:lnSpc>
          <a:spcPct val="100000"/>
        </a:lnSpc>
        <a:spcBef>
          <a:spcPts val="1000"/>
        </a:spcBef>
        <a:spcAft>
          <a:spcPts val="0"/>
        </a:spcAft>
        <a:buClr>
          <a:schemeClr val="accent1"/>
        </a:buClr>
        <a:buSzPct val="100000"/>
        <a:buFontTx/>
        <a:buChar char=""/>
        <a:tabLst/>
        <a:defRPr sz="1800" b="0" i="0" u="none" strike="noStrike" cap="none" spc="0" baseline="0">
          <a:ln>
            <a:noFill/>
          </a:ln>
          <a:solidFill>
            <a:srgbClr val="404040"/>
          </a:solidFill>
          <a:uFillTx/>
          <a:latin typeface="Helvetica Neue"/>
          <a:ea typeface="Helvetica Neue"/>
          <a:cs typeface="Helvetica Neue"/>
          <a:sym typeface="Helvetica Neue"/>
        </a:defRPr>
      </a:lvl8pPr>
      <a:lvl9pPr marL="4000875" marR="0" indent="-342933" algn="l" defTabSz="457243" rtl="0" latinLnBrk="0">
        <a:lnSpc>
          <a:spcPct val="100000"/>
        </a:lnSpc>
        <a:spcBef>
          <a:spcPts val="1000"/>
        </a:spcBef>
        <a:spcAft>
          <a:spcPts val="0"/>
        </a:spcAft>
        <a:buClr>
          <a:schemeClr val="accent1"/>
        </a:buClr>
        <a:buSzPct val="100000"/>
        <a:buFontTx/>
        <a:buChar char=""/>
        <a:tabLst/>
        <a:defRPr sz="1800" b="0" i="0" u="none" strike="noStrike" cap="none" spc="0" baseline="0">
          <a:ln>
            <a:noFill/>
          </a:ln>
          <a:solidFill>
            <a:srgbClr val="404040"/>
          </a:solidFill>
          <a:uFillTx/>
          <a:latin typeface="Helvetica Neue"/>
          <a:ea typeface="Helvetica Neue"/>
          <a:cs typeface="Helvetica Neue"/>
          <a:sym typeface="Helvetica Neue"/>
        </a:defRPr>
      </a:lvl9pPr>
    </p:bodyStyle>
    <p:otherStyle>
      <a:lvl1pPr marL="0" marR="0" indent="0" algn="r" defTabSz="914400" rtl="0" latinLnBrk="0">
        <a:lnSpc>
          <a:spcPct val="100000"/>
        </a:lnSpc>
        <a:spcBef>
          <a:spcPts val="0"/>
        </a:spcBef>
        <a:spcAft>
          <a:spcPts val="0"/>
        </a:spcAft>
        <a:buClrTx/>
        <a:buSzTx/>
        <a:buFontTx/>
        <a:buNone/>
        <a:tabLst/>
        <a:defRPr sz="2000" b="0" i="0" u="none" strike="noStrike" cap="none" spc="0" baseline="0">
          <a:ln>
            <a:noFill/>
          </a:ln>
          <a:solidFill>
            <a:schemeClr val="tx1"/>
          </a:solidFill>
          <a:uFillTx/>
          <a:latin typeface="+mn-lt"/>
          <a:ea typeface="+mn-ea"/>
          <a:cs typeface="+mn-cs"/>
          <a:sym typeface="Helvetica Neue"/>
        </a:defRPr>
      </a:lvl1pPr>
      <a:lvl2pPr marL="0" marR="0" indent="457200" algn="r" defTabSz="914400" rtl="0" latinLnBrk="0">
        <a:lnSpc>
          <a:spcPct val="100000"/>
        </a:lnSpc>
        <a:spcBef>
          <a:spcPts val="0"/>
        </a:spcBef>
        <a:spcAft>
          <a:spcPts val="0"/>
        </a:spcAft>
        <a:buClrTx/>
        <a:buSzTx/>
        <a:buFontTx/>
        <a:buNone/>
        <a:tabLst/>
        <a:defRPr sz="2000" b="0" i="0" u="none" strike="noStrike" cap="none" spc="0" baseline="0">
          <a:ln>
            <a:noFill/>
          </a:ln>
          <a:solidFill>
            <a:schemeClr val="tx1"/>
          </a:solidFill>
          <a:uFillTx/>
          <a:latin typeface="+mn-lt"/>
          <a:ea typeface="+mn-ea"/>
          <a:cs typeface="+mn-cs"/>
          <a:sym typeface="Helvetica Neue"/>
        </a:defRPr>
      </a:lvl2pPr>
      <a:lvl3pPr marL="0" marR="0" indent="914400" algn="r" defTabSz="914400" rtl="0" latinLnBrk="0">
        <a:lnSpc>
          <a:spcPct val="100000"/>
        </a:lnSpc>
        <a:spcBef>
          <a:spcPts val="0"/>
        </a:spcBef>
        <a:spcAft>
          <a:spcPts val="0"/>
        </a:spcAft>
        <a:buClrTx/>
        <a:buSzTx/>
        <a:buFontTx/>
        <a:buNone/>
        <a:tabLst/>
        <a:defRPr sz="2000" b="0" i="0" u="none" strike="noStrike" cap="none" spc="0" baseline="0">
          <a:ln>
            <a:noFill/>
          </a:ln>
          <a:solidFill>
            <a:schemeClr val="tx1"/>
          </a:solidFill>
          <a:uFillTx/>
          <a:latin typeface="+mn-lt"/>
          <a:ea typeface="+mn-ea"/>
          <a:cs typeface="+mn-cs"/>
          <a:sym typeface="Helvetica Neue"/>
        </a:defRPr>
      </a:lvl3pPr>
      <a:lvl4pPr marL="0" marR="0" indent="1371600" algn="r" defTabSz="914400" rtl="0" latinLnBrk="0">
        <a:lnSpc>
          <a:spcPct val="100000"/>
        </a:lnSpc>
        <a:spcBef>
          <a:spcPts val="0"/>
        </a:spcBef>
        <a:spcAft>
          <a:spcPts val="0"/>
        </a:spcAft>
        <a:buClrTx/>
        <a:buSzTx/>
        <a:buFontTx/>
        <a:buNone/>
        <a:tabLst/>
        <a:defRPr sz="2000" b="0" i="0" u="none" strike="noStrike" cap="none" spc="0" baseline="0">
          <a:ln>
            <a:noFill/>
          </a:ln>
          <a:solidFill>
            <a:schemeClr val="tx1"/>
          </a:solidFill>
          <a:uFillTx/>
          <a:latin typeface="+mn-lt"/>
          <a:ea typeface="+mn-ea"/>
          <a:cs typeface="+mn-cs"/>
          <a:sym typeface="Helvetica Neue"/>
        </a:defRPr>
      </a:lvl4pPr>
      <a:lvl5pPr marL="0" marR="0" indent="1828800" algn="r" defTabSz="914400" rtl="0" latinLnBrk="0">
        <a:lnSpc>
          <a:spcPct val="100000"/>
        </a:lnSpc>
        <a:spcBef>
          <a:spcPts val="0"/>
        </a:spcBef>
        <a:spcAft>
          <a:spcPts val="0"/>
        </a:spcAft>
        <a:buClrTx/>
        <a:buSzTx/>
        <a:buFontTx/>
        <a:buNone/>
        <a:tabLst/>
        <a:defRPr sz="2000" b="0" i="0" u="none" strike="noStrike" cap="none" spc="0" baseline="0">
          <a:ln>
            <a:noFill/>
          </a:ln>
          <a:solidFill>
            <a:schemeClr val="tx1"/>
          </a:solidFill>
          <a:uFillTx/>
          <a:latin typeface="+mn-lt"/>
          <a:ea typeface="+mn-ea"/>
          <a:cs typeface="+mn-cs"/>
          <a:sym typeface="Helvetica Neue"/>
        </a:defRPr>
      </a:lvl5pPr>
      <a:lvl6pPr marL="0" marR="0" indent="2286000" algn="r" defTabSz="914400" rtl="0" latinLnBrk="0">
        <a:lnSpc>
          <a:spcPct val="100000"/>
        </a:lnSpc>
        <a:spcBef>
          <a:spcPts val="0"/>
        </a:spcBef>
        <a:spcAft>
          <a:spcPts val="0"/>
        </a:spcAft>
        <a:buClrTx/>
        <a:buSzTx/>
        <a:buFontTx/>
        <a:buNone/>
        <a:tabLst/>
        <a:defRPr sz="2000" b="0" i="0" u="none" strike="noStrike" cap="none" spc="0" baseline="0">
          <a:ln>
            <a:noFill/>
          </a:ln>
          <a:solidFill>
            <a:schemeClr val="tx1"/>
          </a:solidFill>
          <a:uFillTx/>
          <a:latin typeface="+mn-lt"/>
          <a:ea typeface="+mn-ea"/>
          <a:cs typeface="+mn-cs"/>
          <a:sym typeface="Helvetica Neue"/>
        </a:defRPr>
      </a:lvl6pPr>
      <a:lvl7pPr marL="0" marR="0" indent="2743200" algn="r" defTabSz="914400" rtl="0" latinLnBrk="0">
        <a:lnSpc>
          <a:spcPct val="100000"/>
        </a:lnSpc>
        <a:spcBef>
          <a:spcPts val="0"/>
        </a:spcBef>
        <a:spcAft>
          <a:spcPts val="0"/>
        </a:spcAft>
        <a:buClrTx/>
        <a:buSzTx/>
        <a:buFontTx/>
        <a:buNone/>
        <a:tabLst/>
        <a:defRPr sz="2000" b="0" i="0" u="none" strike="noStrike" cap="none" spc="0" baseline="0">
          <a:ln>
            <a:noFill/>
          </a:ln>
          <a:solidFill>
            <a:schemeClr val="tx1"/>
          </a:solidFill>
          <a:uFillTx/>
          <a:latin typeface="+mn-lt"/>
          <a:ea typeface="+mn-ea"/>
          <a:cs typeface="+mn-cs"/>
          <a:sym typeface="Helvetica Neue"/>
        </a:defRPr>
      </a:lvl7pPr>
      <a:lvl8pPr marL="0" marR="0" indent="3200400" algn="r" defTabSz="914400" rtl="0" latinLnBrk="0">
        <a:lnSpc>
          <a:spcPct val="100000"/>
        </a:lnSpc>
        <a:spcBef>
          <a:spcPts val="0"/>
        </a:spcBef>
        <a:spcAft>
          <a:spcPts val="0"/>
        </a:spcAft>
        <a:buClrTx/>
        <a:buSzTx/>
        <a:buFontTx/>
        <a:buNone/>
        <a:tabLst/>
        <a:defRPr sz="2000" b="0" i="0" u="none" strike="noStrike" cap="none" spc="0" baseline="0">
          <a:ln>
            <a:noFill/>
          </a:ln>
          <a:solidFill>
            <a:schemeClr val="tx1"/>
          </a:solidFill>
          <a:uFillTx/>
          <a:latin typeface="+mn-lt"/>
          <a:ea typeface="+mn-ea"/>
          <a:cs typeface="+mn-cs"/>
          <a:sym typeface="Helvetica Neue"/>
        </a:defRPr>
      </a:lvl8pPr>
      <a:lvl9pPr marL="0" marR="0" indent="3657600" algn="r" defTabSz="914400" rtl="0" latinLnBrk="0">
        <a:lnSpc>
          <a:spcPct val="100000"/>
        </a:lnSpc>
        <a:spcBef>
          <a:spcPts val="0"/>
        </a:spcBef>
        <a:spcAft>
          <a:spcPts val="0"/>
        </a:spcAft>
        <a:buClrTx/>
        <a:buSzTx/>
        <a:buFontTx/>
        <a:buNone/>
        <a:tabLst/>
        <a:defRPr sz="2000" b="0" i="0" u="none" strike="noStrike" cap="none" spc="0" baseline="0">
          <a:ln>
            <a:noFill/>
          </a:ln>
          <a:solidFill>
            <a:schemeClr val="tx1"/>
          </a:solidFill>
          <a:uFillTx/>
          <a:latin typeface="+mn-lt"/>
          <a:ea typeface="+mn-ea"/>
          <a:cs typeface="+mn-cs"/>
          <a:sym typeface="Helvetica Neue"/>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hyperlink" Target="http://pmyo.klu.edu.tr" TargetMode="Externa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 name="Altbilgi Yer Tutucusu 1"/>
          <p:cNvSpPr txBox="1"/>
          <p:nvPr/>
        </p:nvSpPr>
        <p:spPr>
          <a:xfrm>
            <a:off x="8389515" y="6424916"/>
            <a:ext cx="3600001" cy="22794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lvl1pPr algn="r">
              <a:defRPr sz="900">
                <a:solidFill>
                  <a:srgbClr val="002060"/>
                </a:solidFill>
              </a:defRPr>
            </a:lvl1pPr>
          </a:lstStyle>
          <a:p>
            <a:r>
              <a:t>Eğitim Öğretim Geliştirme Koordinatörlüğü-2019</a:t>
            </a:r>
          </a:p>
        </p:txBody>
      </p:sp>
      <p:sp>
        <p:nvSpPr>
          <p:cNvPr id="165" name="Content Placeholder 7"/>
          <p:cNvSpPr/>
          <p:nvPr/>
        </p:nvSpPr>
        <p:spPr>
          <a:xfrm>
            <a:off x="182661" y="201104"/>
            <a:ext cx="11844002" cy="6480002"/>
          </a:xfrm>
          <a:prstGeom prst="rect">
            <a:avLst/>
          </a:prstGeom>
          <a:solidFill>
            <a:srgbClr val="FFFFFF"/>
          </a:solidFill>
          <a:ln w="12700">
            <a:solidFill>
              <a:srgbClr val="6666FF"/>
            </a:solidFill>
          </a:ln>
        </p:spPr>
        <p:txBody>
          <a:bodyPr lIns="45719" rIns="45719"/>
          <a:lstStyle/>
          <a:p>
            <a:pPr marL="309592" indent="-309592" defTabSz="457243">
              <a:defRPr sz="1600" b="1">
                <a:solidFill>
                  <a:srgbClr val="002060"/>
                </a:solidFill>
              </a:defRPr>
            </a:pPr>
            <a:endParaRPr/>
          </a:p>
        </p:txBody>
      </p:sp>
      <p:sp>
        <p:nvSpPr>
          <p:cNvPr id="166" name="Düz Bağlayıcı 7"/>
          <p:cNvSpPr/>
          <p:nvPr/>
        </p:nvSpPr>
        <p:spPr>
          <a:xfrm>
            <a:off x="-1" y="3642979"/>
            <a:ext cx="2520002" cy="1"/>
          </a:xfrm>
          <a:prstGeom prst="line">
            <a:avLst/>
          </a:prstGeom>
          <a:ln w="12700" cap="rnd">
            <a:solidFill>
              <a:srgbClr val="66FFFF"/>
            </a:solidFill>
          </a:ln>
        </p:spPr>
        <p:txBody>
          <a:bodyPr lIns="45719" rIns="45719"/>
          <a:lstStyle/>
          <a:p>
            <a:endParaRPr/>
          </a:p>
        </p:txBody>
      </p:sp>
      <p:sp>
        <p:nvSpPr>
          <p:cNvPr id="167" name="Düz Bağlayıcı 9"/>
          <p:cNvSpPr/>
          <p:nvPr/>
        </p:nvSpPr>
        <p:spPr>
          <a:xfrm>
            <a:off x="-9526" y="3664277"/>
            <a:ext cx="2520002" cy="1"/>
          </a:xfrm>
          <a:prstGeom prst="line">
            <a:avLst/>
          </a:prstGeom>
          <a:ln w="12700" cap="rnd">
            <a:solidFill>
              <a:srgbClr val="B57E71"/>
            </a:solidFill>
          </a:ln>
        </p:spPr>
        <p:txBody>
          <a:bodyPr lIns="45719" rIns="45719"/>
          <a:lstStyle/>
          <a:p>
            <a:endParaRPr/>
          </a:p>
        </p:txBody>
      </p:sp>
      <p:sp>
        <p:nvSpPr>
          <p:cNvPr id="168" name="Dikdörtgen 8"/>
          <p:cNvSpPr txBox="1"/>
          <p:nvPr/>
        </p:nvSpPr>
        <p:spPr>
          <a:xfrm>
            <a:off x="2520000" y="3078991"/>
            <a:ext cx="5241641" cy="79527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indent="542925" algn="r">
              <a:spcBef>
                <a:spcPts val="600"/>
              </a:spcBef>
              <a:defRPr sz="2000" b="1" spc="310">
                <a:solidFill>
                  <a:srgbClr val="003399"/>
                </a:solidFill>
              </a:defRPr>
            </a:pPr>
            <a:r>
              <a:t>Medya ve İletişim Programı </a:t>
            </a:r>
          </a:p>
          <a:p>
            <a:pPr indent="542925" algn="r">
              <a:spcBef>
                <a:spcPts val="600"/>
              </a:spcBef>
              <a:defRPr sz="2000" b="1" spc="310">
                <a:solidFill>
                  <a:srgbClr val="A6A6A6"/>
                </a:solidFill>
              </a:defRPr>
            </a:pPr>
            <a:r>
              <a:t>Oryantasyon Programı</a:t>
            </a:r>
          </a:p>
        </p:txBody>
      </p:sp>
      <p:sp>
        <p:nvSpPr>
          <p:cNvPr id="169" name="Subtitle 2"/>
          <p:cNvSpPr txBox="1"/>
          <p:nvPr/>
        </p:nvSpPr>
        <p:spPr>
          <a:xfrm>
            <a:off x="8612216" y="5339143"/>
            <a:ext cx="3414446" cy="61915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defTabSz="457200">
              <a:spcBef>
                <a:spcPts val="600"/>
              </a:spcBef>
              <a:defRPr sz="1600" spc="200">
                <a:solidFill>
                  <a:srgbClr val="808080"/>
                </a:solidFill>
              </a:defRPr>
            </a:pPr>
            <a:r>
              <a:t>Pazarlama ve Reklamcılık</a:t>
            </a:r>
            <a:endParaRPr>
              <a:solidFill>
                <a:srgbClr val="595959"/>
              </a:solidFill>
            </a:endParaRPr>
          </a:p>
          <a:p>
            <a:pPr defTabSz="457200">
              <a:spcBef>
                <a:spcPts val="600"/>
              </a:spcBef>
              <a:defRPr sz="1600" spc="200">
                <a:solidFill>
                  <a:srgbClr val="808080"/>
                </a:solidFill>
              </a:defRPr>
            </a:pPr>
            <a:r>
              <a:t>Bölüm Başkanlığı</a:t>
            </a:r>
          </a:p>
        </p:txBody>
      </p:sp>
      <p:grpSp>
        <p:nvGrpSpPr>
          <p:cNvPr id="174" name="Grup 3"/>
          <p:cNvGrpSpPr/>
          <p:nvPr/>
        </p:nvGrpSpPr>
        <p:grpSpPr>
          <a:xfrm>
            <a:off x="8059232" y="3054150"/>
            <a:ext cx="4168770" cy="1219024"/>
            <a:chOff x="0" y="0"/>
            <a:chExt cx="4168768" cy="1219023"/>
          </a:xfrm>
        </p:grpSpPr>
        <p:sp>
          <p:nvSpPr>
            <p:cNvPr id="170" name="Dikdörtgen 16"/>
            <p:cNvSpPr/>
            <p:nvPr/>
          </p:nvSpPr>
          <p:spPr>
            <a:xfrm>
              <a:off x="1252767" y="423703"/>
              <a:ext cx="2916002" cy="360001"/>
            </a:xfrm>
            <a:prstGeom prst="rect">
              <a:avLst/>
            </a:prstGeom>
            <a:gradFill flip="none" rotWithShape="1">
              <a:gsLst>
                <a:gs pos="9000">
                  <a:srgbClr val="9999FF"/>
                </a:gs>
                <a:gs pos="100000">
                  <a:srgbClr val="FFFFFF"/>
                </a:gs>
              </a:gsLst>
              <a:lin ang="10800000" scaled="0"/>
            </a:gradFill>
            <a:ln w="12700" cap="flat">
              <a:noFill/>
              <a:miter lim="400000"/>
            </a:ln>
            <a:effectLst/>
          </p:spPr>
          <p:txBody>
            <a:bodyPr wrap="square" lIns="45719" tIns="45719" rIns="45719" bIns="45719" numCol="1" anchor="ctr">
              <a:noAutofit/>
            </a:bodyPr>
            <a:lstStyle/>
            <a:p>
              <a:pPr indent="271488" defTabSz="450892">
                <a:defRPr sz="1600" b="1"/>
              </a:pPr>
              <a:endParaRPr/>
            </a:p>
          </p:txBody>
        </p:sp>
        <p:pic>
          <p:nvPicPr>
            <p:cNvPr id="171" name="Resim 11" descr="Resim 11"/>
            <p:cNvPicPr>
              <a:picLocks noChangeAspect="1"/>
            </p:cNvPicPr>
            <p:nvPr/>
          </p:nvPicPr>
          <p:blipFill>
            <a:blip r:embed="rId2" cstate="print">
              <a:extLst/>
            </a:blip>
            <a:stretch>
              <a:fillRect/>
            </a:stretch>
          </p:blipFill>
          <p:spPr>
            <a:xfrm>
              <a:off x="0" y="0"/>
              <a:ext cx="1080000" cy="1068298"/>
            </a:xfrm>
            <a:prstGeom prst="rect">
              <a:avLst/>
            </a:prstGeom>
            <a:ln w="12700" cap="flat">
              <a:noFill/>
              <a:miter lim="400000"/>
            </a:ln>
            <a:effectLst/>
          </p:spPr>
        </p:pic>
        <p:sp>
          <p:nvSpPr>
            <p:cNvPr id="172" name="Dikdörtgen 12"/>
            <p:cNvSpPr txBox="1"/>
            <p:nvPr/>
          </p:nvSpPr>
          <p:spPr>
            <a:xfrm>
              <a:off x="1290593" y="24840"/>
              <a:ext cx="2878176" cy="27752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t">
              <a:spAutoFit/>
            </a:bodyPr>
            <a:lstStyle>
              <a:lvl1pPr marL="88900" indent="-177800">
                <a:spcBef>
                  <a:spcPts val="600"/>
                </a:spcBef>
                <a:tabLst>
                  <a:tab pos="266700" algn="l"/>
                </a:tabLst>
                <a:defRPr sz="1200" b="1" spc="300">
                  <a:solidFill>
                    <a:srgbClr val="A6A6A6"/>
                  </a:solidFill>
                </a:defRPr>
              </a:lvl1pPr>
            </a:lstStyle>
            <a:p>
              <a:r>
                <a:t>Kırklareli Üniversitesi</a:t>
              </a:r>
            </a:p>
          </p:txBody>
        </p:sp>
        <p:sp>
          <p:nvSpPr>
            <p:cNvPr id="173" name="Dikdörtgen 1"/>
            <p:cNvSpPr txBox="1"/>
            <p:nvPr/>
          </p:nvSpPr>
          <p:spPr>
            <a:xfrm>
              <a:off x="1367040" y="949783"/>
              <a:ext cx="2640867" cy="2692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tIns="45719" rIns="45719" bIns="45719" numCol="1" anchor="t">
              <a:spAutoFit/>
            </a:bodyPr>
            <a:lstStyle>
              <a:lvl1pPr marL="542925" indent="-542925">
                <a:defRPr sz="1200" i="1" spc="500">
                  <a:solidFill>
                    <a:srgbClr val="9A9AE6"/>
                  </a:solidFill>
                  <a:latin typeface="Harlow Solid Italic"/>
                  <a:ea typeface="Harlow Solid Italic"/>
                  <a:cs typeface="Harlow Solid Italic"/>
                  <a:sym typeface="Harlow Solid Italic"/>
                </a:defRPr>
              </a:lvl1pPr>
            </a:lstStyle>
            <a:p>
              <a:r>
                <a:t>Bilgeliğe Yolculuk…</a:t>
              </a:r>
            </a:p>
          </p:txBody>
        </p:sp>
      </p:gr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 name="Altbilgi Yer Tutucusu 1"/>
          <p:cNvSpPr txBox="1"/>
          <p:nvPr/>
        </p:nvSpPr>
        <p:spPr>
          <a:xfrm>
            <a:off x="8389515" y="6424916"/>
            <a:ext cx="3600001" cy="22794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lvl1pPr algn="r">
              <a:defRPr sz="900">
                <a:solidFill>
                  <a:srgbClr val="002060"/>
                </a:solidFill>
              </a:defRPr>
            </a:lvl1pPr>
          </a:lstStyle>
          <a:p>
            <a:r>
              <a:t>Eğitim Öğretim Geliştirme Koordinatörlüğü-2019</a:t>
            </a:r>
          </a:p>
        </p:txBody>
      </p:sp>
      <p:sp>
        <p:nvSpPr>
          <p:cNvPr id="279" name="Content Placeholder 7"/>
          <p:cNvSpPr txBox="1">
            <a:spLocks noGrp="1"/>
          </p:cNvSpPr>
          <p:nvPr>
            <p:ph type="body" idx="1"/>
          </p:nvPr>
        </p:nvSpPr>
        <p:spPr>
          <a:xfrm>
            <a:off x="182661" y="201104"/>
            <a:ext cx="11844002" cy="6480002"/>
          </a:xfrm>
          <a:prstGeom prst="rect">
            <a:avLst/>
          </a:prstGeom>
          <a:solidFill>
            <a:srgbClr val="FFFFFF"/>
          </a:solidFill>
          <a:ln>
            <a:solidFill>
              <a:srgbClr val="6666FF"/>
            </a:solidFill>
            <a:round/>
          </a:ln>
        </p:spPr>
        <p:txBody>
          <a:bodyPr/>
          <a:lstStyle/>
          <a:p>
            <a:endParaRPr/>
          </a:p>
        </p:txBody>
      </p:sp>
      <p:sp>
        <p:nvSpPr>
          <p:cNvPr id="280" name="Düz Bağlayıcı 25"/>
          <p:cNvSpPr/>
          <p:nvPr/>
        </p:nvSpPr>
        <p:spPr>
          <a:xfrm>
            <a:off x="-3902" y="801523"/>
            <a:ext cx="8280002" cy="1"/>
          </a:xfrm>
          <a:prstGeom prst="line">
            <a:avLst/>
          </a:prstGeom>
          <a:ln w="12700" cap="rnd">
            <a:solidFill>
              <a:srgbClr val="CA9E84"/>
            </a:solidFill>
          </a:ln>
        </p:spPr>
        <p:txBody>
          <a:bodyPr lIns="45719" rIns="45719"/>
          <a:lstStyle/>
          <a:p>
            <a:endParaRPr/>
          </a:p>
        </p:txBody>
      </p:sp>
      <p:sp>
        <p:nvSpPr>
          <p:cNvPr id="281" name="Düz Bağlayıcı 26"/>
          <p:cNvSpPr/>
          <p:nvPr/>
        </p:nvSpPr>
        <p:spPr>
          <a:xfrm>
            <a:off x="-3737" y="784808"/>
            <a:ext cx="8208000" cy="1"/>
          </a:xfrm>
          <a:prstGeom prst="line">
            <a:avLst/>
          </a:prstGeom>
          <a:ln w="12700" cap="rnd">
            <a:solidFill>
              <a:srgbClr val="9393C6"/>
            </a:solidFill>
          </a:ln>
        </p:spPr>
        <p:txBody>
          <a:bodyPr lIns="45719" rIns="45719"/>
          <a:lstStyle/>
          <a:p>
            <a:endParaRPr/>
          </a:p>
        </p:txBody>
      </p:sp>
      <p:grpSp>
        <p:nvGrpSpPr>
          <p:cNvPr id="284" name="Dikdörtgen 17"/>
          <p:cNvGrpSpPr/>
          <p:nvPr/>
        </p:nvGrpSpPr>
        <p:grpSpPr>
          <a:xfrm>
            <a:off x="378054" y="1037476"/>
            <a:ext cx="8166019" cy="406326"/>
            <a:chOff x="0" y="0"/>
            <a:chExt cx="8166017" cy="406325"/>
          </a:xfrm>
        </p:grpSpPr>
        <p:sp>
          <p:nvSpPr>
            <p:cNvPr id="282" name="Dikdörtgen"/>
            <p:cNvSpPr/>
            <p:nvPr/>
          </p:nvSpPr>
          <p:spPr>
            <a:xfrm>
              <a:off x="-1" y="-1"/>
              <a:ext cx="8166019" cy="406327"/>
            </a:xfrm>
            <a:prstGeom prst="rect">
              <a:avLst/>
            </a:prstGeom>
            <a:solidFill>
              <a:srgbClr val="FFFFFF"/>
            </a:solidFill>
            <a:ln w="12700" cap="flat">
              <a:noFill/>
              <a:miter lim="400000"/>
            </a:ln>
            <a:effectLst/>
          </p:spPr>
          <p:txBody>
            <a:bodyPr wrap="square" lIns="45719" tIns="45719" rIns="45719" bIns="45719" numCol="1" anchor="ctr">
              <a:noAutofit/>
            </a:bodyPr>
            <a:lstStyle/>
            <a:p>
              <a:pPr indent="266700" defTabSz="466768">
                <a:defRPr spc="150">
                  <a:solidFill>
                    <a:srgbClr val="6666FF"/>
                  </a:solidFill>
                </a:defRPr>
              </a:pPr>
              <a:endParaRPr/>
            </a:p>
          </p:txBody>
        </p:sp>
        <p:sp>
          <p:nvSpPr>
            <p:cNvPr id="283" name="Bölümden Mezun Bir Öğrencinin Sahip Olacağı Yeterlikler"/>
            <p:cNvSpPr txBox="1"/>
            <p:nvPr/>
          </p:nvSpPr>
          <p:spPr>
            <a:xfrm>
              <a:off x="-1" y="66662"/>
              <a:ext cx="8166019" cy="27300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numCol="1" anchor="ctr">
              <a:spAutoFit/>
            </a:bodyPr>
            <a:lstStyle>
              <a:lvl1pPr indent="266700" defTabSz="466768">
                <a:defRPr spc="150">
                  <a:solidFill>
                    <a:srgbClr val="6666FF"/>
                  </a:solidFill>
                </a:defRPr>
              </a:lvl1pPr>
            </a:lstStyle>
            <a:p>
              <a:r>
                <a:t>Bölümden Mezun Bir Öğrencinin Sahip Olacağı Yeterlikler</a:t>
              </a:r>
            </a:p>
          </p:txBody>
        </p:sp>
      </p:grpSp>
      <p:sp>
        <p:nvSpPr>
          <p:cNvPr id="285" name="Düz Bağlayıcı 18"/>
          <p:cNvSpPr/>
          <p:nvPr/>
        </p:nvSpPr>
        <p:spPr>
          <a:xfrm flipH="1">
            <a:off x="8544706" y="1317527"/>
            <a:ext cx="1" cy="5040001"/>
          </a:xfrm>
          <a:prstGeom prst="line">
            <a:avLst/>
          </a:prstGeom>
          <a:ln w="12700" cap="rnd">
            <a:solidFill>
              <a:srgbClr val="DBE8E3"/>
            </a:solidFill>
          </a:ln>
        </p:spPr>
        <p:txBody>
          <a:bodyPr lIns="45719" rIns="45719"/>
          <a:lstStyle/>
          <a:p>
            <a:endParaRPr/>
          </a:p>
        </p:txBody>
      </p:sp>
      <p:sp>
        <p:nvSpPr>
          <p:cNvPr id="286" name="Dikdörtgen 12"/>
          <p:cNvSpPr txBox="1">
            <a:spLocks noGrp="1"/>
          </p:cNvSpPr>
          <p:nvPr>
            <p:ph type="sldNum" sz="quarter" idx="4294967295"/>
          </p:nvPr>
        </p:nvSpPr>
        <p:spPr>
          <a:xfrm>
            <a:off x="-68141" y="1128100"/>
            <a:ext cx="720001" cy="235406"/>
          </a:xfrm>
          <a:prstGeom prst="rect">
            <a:avLst/>
          </a:prstGeom>
          <a:gradFill>
            <a:gsLst>
              <a:gs pos="5000">
                <a:srgbClr val="FFFFFF"/>
              </a:gs>
              <a:gs pos="40000">
                <a:srgbClr val="AC05CD"/>
              </a:gs>
            </a:gsLst>
          </a:gradFill>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a:lstStyle>
            <a:lvl1pPr algn="ctr" defTabSz="450892">
              <a:defRPr sz="1600" b="1" spc="150">
                <a:solidFill>
                  <a:srgbClr val="FFFFFF"/>
                </a:solidFill>
              </a:defRPr>
            </a:lvl1pPr>
          </a:lstStyle>
          <a:p>
            <a:fld id="{86CB4B4D-7CA3-9044-876B-883B54F8677D}" type="slidenum">
              <a:rPr/>
              <a:pPr/>
              <a:t>10</a:t>
            </a:fld>
            <a:endParaRPr/>
          </a:p>
        </p:txBody>
      </p:sp>
      <p:sp>
        <p:nvSpPr>
          <p:cNvPr id="287" name="Dikdörtgen 11"/>
          <p:cNvSpPr txBox="1"/>
          <p:nvPr/>
        </p:nvSpPr>
        <p:spPr>
          <a:xfrm>
            <a:off x="182662" y="1629717"/>
            <a:ext cx="11066741" cy="564835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marL="808037" indent="-265112" algn="just">
              <a:spcBef>
                <a:spcPts val="600"/>
              </a:spcBef>
              <a:buClr>
                <a:srgbClr val="6666FF"/>
              </a:buClr>
              <a:buSzPct val="100000"/>
              <a:buChar char="▪"/>
              <a:defRPr sz="1600"/>
            </a:pPr>
            <a:r>
              <a:t>İletişim alanı ile ilgili kuramsal ve uygulamaya dayalı kavram, yaklaşım, model ve teknikleri açıklar/analiz eder.</a:t>
            </a:r>
          </a:p>
          <a:p>
            <a:pPr marL="808037" indent="-265112" algn="just">
              <a:spcBef>
                <a:spcPts val="600"/>
              </a:spcBef>
              <a:buClr>
                <a:srgbClr val="6666FF"/>
              </a:buClr>
              <a:buSzPct val="100000"/>
              <a:buChar char="▪"/>
              <a:defRPr sz="1600"/>
            </a:pPr>
            <a:r>
              <a:t>Medya ve iletişim sektöründe iş süreçlerini planlama, organize etme ve yürütme süreçlerine uygun hizmet üretir. </a:t>
            </a:r>
          </a:p>
          <a:p>
            <a:pPr marL="808037" indent="-265112" algn="just">
              <a:spcBef>
                <a:spcPts val="600"/>
              </a:spcBef>
              <a:buClr>
                <a:srgbClr val="6666FF"/>
              </a:buClr>
              <a:buSzPct val="100000"/>
              <a:buChar char="▪"/>
              <a:defRPr sz="1600"/>
            </a:pPr>
            <a:r>
              <a:t>Yeni teknoloji ve uygulamalara hâkim olarak güncel gelişmeleri takip eder.</a:t>
            </a:r>
          </a:p>
          <a:p>
            <a:pPr marL="808037" indent="-265112" algn="just">
              <a:spcBef>
                <a:spcPts val="600"/>
              </a:spcBef>
              <a:buClr>
                <a:srgbClr val="6666FF"/>
              </a:buClr>
              <a:buSzPct val="100000"/>
              <a:buChar char="▪"/>
              <a:defRPr sz="1600"/>
            </a:pPr>
            <a:r>
              <a:t>Alanı ile ilgili projelerin yürütülmesinde bağımsız ya da ekip üyesi olarak sorumluluk alır.</a:t>
            </a:r>
          </a:p>
          <a:p>
            <a:pPr marL="808037" indent="-265112" algn="just">
              <a:spcBef>
                <a:spcPts val="600"/>
              </a:spcBef>
              <a:buClr>
                <a:srgbClr val="6666FF"/>
              </a:buClr>
              <a:buSzPct val="100000"/>
              <a:buChar char="▪"/>
              <a:defRPr sz="1600"/>
            </a:pPr>
            <a:r>
              <a:t>Alanı ile ilgili hizmet üretim süreçlerinde yazılı, sözlü ve görsel iletişim kanallarını uygular. </a:t>
            </a:r>
          </a:p>
          <a:p>
            <a:pPr marL="808037" indent="-265112" algn="just">
              <a:spcBef>
                <a:spcPts val="600"/>
              </a:spcBef>
              <a:buClr>
                <a:srgbClr val="6666FF"/>
              </a:buClr>
              <a:buSzPct val="100000"/>
              <a:buChar char="▪"/>
              <a:defRPr sz="1600"/>
            </a:pPr>
            <a:r>
              <a:t>Haber konusu seçme, bilgi toplama, haber kaynaklarını seçme, haber yazma, soru sorma ve baskı aşamalarını bilir/bu süreçlere uygun haber yapar.</a:t>
            </a:r>
          </a:p>
          <a:p>
            <a:pPr marL="808037" indent="-265112" algn="just">
              <a:spcBef>
                <a:spcPts val="600"/>
              </a:spcBef>
              <a:buClr>
                <a:srgbClr val="6666FF"/>
              </a:buClr>
              <a:buSzPct val="100000"/>
              <a:buChar char="▪"/>
              <a:defRPr sz="1600"/>
            </a:pPr>
            <a:r>
              <a:t>Yazılı ve görsel haber hazırlamada haberin siyasi, ekonomik ve toplumsal boyutlarını eleştirel düşünmeye dayalı olarak analiz eder/değerlendirir.</a:t>
            </a:r>
          </a:p>
          <a:p>
            <a:pPr marL="808037" indent="-265112" algn="just">
              <a:spcBef>
                <a:spcPts val="600"/>
              </a:spcBef>
              <a:buClr>
                <a:srgbClr val="6666FF"/>
              </a:buClr>
              <a:buSzPct val="100000"/>
              <a:buChar char="▪"/>
              <a:defRPr sz="1600"/>
            </a:pPr>
            <a:r>
              <a:t>Medya sektörünün, yapısı, sorunları, işletme ve yönetimine ilişkin sorunları analiz eder/değerlendirir. </a:t>
            </a:r>
          </a:p>
          <a:p>
            <a:pPr marL="808037" indent="-265112" algn="just">
              <a:spcBef>
                <a:spcPts val="600"/>
              </a:spcBef>
              <a:buClr>
                <a:srgbClr val="6666FF"/>
              </a:buClr>
              <a:buSzPct val="100000"/>
              <a:buChar char="▪"/>
              <a:defRPr sz="1600"/>
            </a:pPr>
            <a:r>
              <a:t>Yazılı ve görsel basında haber, film ve program hazırlama sürecinde ulusal ve uluslararası normlar, temel hak ve özgürlükler, mesleki etik değerleri esas alır. </a:t>
            </a:r>
          </a:p>
          <a:p>
            <a:pPr marL="808037" indent="-265112" algn="just">
              <a:spcBef>
                <a:spcPts val="600"/>
              </a:spcBef>
              <a:buClr>
                <a:srgbClr val="6666FF"/>
              </a:buClr>
              <a:buSzPct val="100000"/>
              <a:buChar char="▪"/>
              <a:defRPr sz="1600"/>
            </a:pPr>
            <a:r>
              <a:t>Avrupa dil portfolyosu A1 düzeyinde bir yabancı dili (İngilizce) kullanarak alandaki gelişmeleri izler/meslektaşları ile iletişim kurar.</a:t>
            </a:r>
          </a:p>
          <a:p>
            <a:pPr marL="808037" indent="-265112" algn="just">
              <a:spcBef>
                <a:spcPts val="600"/>
              </a:spcBef>
              <a:buClr>
                <a:srgbClr val="6666FF"/>
              </a:buClr>
              <a:buSzPct val="100000"/>
              <a:buChar char="▪"/>
              <a:defRPr sz="1600"/>
            </a:pPr>
            <a:r>
              <a:t>Yazılı ve görsel medya alanlarında haber, film ve program hazırlama süreçlerine ilişkin kavram, teori, yaklaşım, model ve teknikleri açıklar/analiz eder/değerlendirir. </a:t>
            </a:r>
          </a:p>
          <a:p>
            <a:pPr marL="808037" indent="-265112" algn="just">
              <a:spcBef>
                <a:spcPts val="600"/>
              </a:spcBef>
              <a:buClr>
                <a:srgbClr val="6666FF"/>
              </a:buClr>
              <a:buSzPct val="100000"/>
              <a:buChar char="▪"/>
              <a:defRPr sz="1600"/>
            </a:pPr>
            <a:r>
              <a:t>Alanı ile ilgili hizmet üretim süreçlerinde kullanılan mesleki teknolojileri (kamera, vb.) ve bilgisayar yazılımlarını etkili kullanır.</a:t>
            </a:r>
          </a:p>
          <a:p>
            <a:pPr marL="808037" indent="-265112" algn="just">
              <a:spcBef>
                <a:spcPts val="600"/>
              </a:spcBef>
              <a:buClr>
                <a:srgbClr val="6666FF"/>
              </a:buClr>
              <a:buSzPct val="100000"/>
              <a:buChar char="▪"/>
              <a:defRPr sz="1600"/>
            </a:pPr>
            <a:endParaRPr/>
          </a:p>
        </p:txBody>
      </p:sp>
      <p:grpSp>
        <p:nvGrpSpPr>
          <p:cNvPr id="290" name="Dikdörtgen 10"/>
          <p:cNvGrpSpPr/>
          <p:nvPr/>
        </p:nvGrpSpPr>
        <p:grpSpPr>
          <a:xfrm>
            <a:off x="196799" y="253763"/>
            <a:ext cx="6786121" cy="562792"/>
            <a:chOff x="0" y="-40944"/>
            <a:chExt cx="6786119" cy="562790"/>
          </a:xfrm>
        </p:grpSpPr>
        <p:sp>
          <p:nvSpPr>
            <p:cNvPr id="288" name="Dikdörtgen"/>
            <p:cNvSpPr/>
            <p:nvPr/>
          </p:nvSpPr>
          <p:spPr>
            <a:xfrm>
              <a:off x="-1" y="0"/>
              <a:ext cx="6786121" cy="480902"/>
            </a:xfrm>
            <a:prstGeom prst="rect">
              <a:avLst/>
            </a:prstGeom>
            <a:solidFill>
              <a:srgbClr val="FFFFFF"/>
            </a:solidFill>
            <a:ln w="12700" cap="flat">
              <a:noFill/>
              <a:miter lim="400000"/>
            </a:ln>
            <a:effectLst/>
          </p:spPr>
          <p:txBody>
            <a:bodyPr wrap="square" lIns="45719" tIns="45719" rIns="45719" bIns="45719" numCol="1" anchor="ctr">
              <a:noAutofit/>
            </a:bodyPr>
            <a:lstStyle/>
            <a:p>
              <a:pPr indent="266700" defTabSz="466768">
                <a:defRPr sz="1400" spc="150">
                  <a:solidFill>
                    <a:srgbClr val="6666FF"/>
                  </a:solidFill>
                </a:defRPr>
              </a:pPr>
              <a:endParaRPr/>
            </a:p>
          </p:txBody>
        </p:sp>
        <p:sp>
          <p:nvSpPr>
            <p:cNvPr id="289" name="Medya ve İletişim Bölümü &amp; Oryantasyon Programı"/>
            <p:cNvSpPr txBox="1"/>
            <p:nvPr/>
          </p:nvSpPr>
          <p:spPr>
            <a:xfrm>
              <a:off x="-1" y="-40945"/>
              <a:ext cx="6786121" cy="562792"/>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noAutofit/>
            </a:bodyPr>
            <a:lstStyle/>
            <a:p>
              <a:pPr indent="266700" defTabSz="466768">
                <a:defRPr sz="1400" b="1" spc="150">
                  <a:solidFill>
                    <a:srgbClr val="003366"/>
                  </a:solidFill>
                </a:defRPr>
              </a:pPr>
              <a:r>
                <a:t>Medya ve İletişim Bölümü &amp; </a:t>
              </a:r>
              <a:r>
                <a:rPr b="0">
                  <a:solidFill>
                    <a:srgbClr val="6666FF"/>
                  </a:solidFill>
                </a:rPr>
                <a:t>Oryantasyon Programı</a:t>
              </a:r>
            </a:p>
          </p:txBody>
        </p:sp>
      </p:gr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 name="Altbilgi Yer Tutucusu 1"/>
          <p:cNvSpPr txBox="1"/>
          <p:nvPr/>
        </p:nvSpPr>
        <p:spPr>
          <a:xfrm>
            <a:off x="8389515" y="6424916"/>
            <a:ext cx="3600001" cy="22794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lvl1pPr algn="r">
              <a:defRPr sz="900">
                <a:solidFill>
                  <a:srgbClr val="002060"/>
                </a:solidFill>
              </a:defRPr>
            </a:lvl1pPr>
          </a:lstStyle>
          <a:p>
            <a:r>
              <a:t>Eğitim Öğretim Geliştirme Koordinatörlüğü-2019</a:t>
            </a:r>
          </a:p>
        </p:txBody>
      </p:sp>
      <p:sp>
        <p:nvSpPr>
          <p:cNvPr id="293" name="Content Placeholder 7"/>
          <p:cNvSpPr txBox="1">
            <a:spLocks noGrp="1"/>
          </p:cNvSpPr>
          <p:nvPr>
            <p:ph type="body" idx="1"/>
          </p:nvPr>
        </p:nvSpPr>
        <p:spPr>
          <a:xfrm>
            <a:off x="182661" y="201104"/>
            <a:ext cx="11844002" cy="6480002"/>
          </a:xfrm>
          <a:prstGeom prst="rect">
            <a:avLst/>
          </a:prstGeom>
          <a:solidFill>
            <a:srgbClr val="FFFFFF"/>
          </a:solidFill>
          <a:ln>
            <a:solidFill>
              <a:srgbClr val="6666FF"/>
            </a:solidFill>
            <a:round/>
          </a:ln>
        </p:spPr>
        <p:txBody>
          <a:bodyPr/>
          <a:lstStyle/>
          <a:p>
            <a:endParaRPr/>
          </a:p>
        </p:txBody>
      </p:sp>
      <p:sp>
        <p:nvSpPr>
          <p:cNvPr id="294" name="Düz Bağlayıcı 25"/>
          <p:cNvSpPr/>
          <p:nvPr/>
        </p:nvSpPr>
        <p:spPr>
          <a:xfrm>
            <a:off x="-3902" y="801523"/>
            <a:ext cx="8280002" cy="1"/>
          </a:xfrm>
          <a:prstGeom prst="line">
            <a:avLst/>
          </a:prstGeom>
          <a:ln w="12700" cap="rnd">
            <a:solidFill>
              <a:srgbClr val="CA9E84"/>
            </a:solidFill>
          </a:ln>
        </p:spPr>
        <p:txBody>
          <a:bodyPr lIns="45719" rIns="45719"/>
          <a:lstStyle/>
          <a:p>
            <a:endParaRPr/>
          </a:p>
        </p:txBody>
      </p:sp>
      <p:sp>
        <p:nvSpPr>
          <p:cNvPr id="295" name="Düz Bağlayıcı 26"/>
          <p:cNvSpPr/>
          <p:nvPr/>
        </p:nvSpPr>
        <p:spPr>
          <a:xfrm>
            <a:off x="-3737" y="784808"/>
            <a:ext cx="8208000" cy="1"/>
          </a:xfrm>
          <a:prstGeom prst="line">
            <a:avLst/>
          </a:prstGeom>
          <a:ln w="12700" cap="rnd">
            <a:solidFill>
              <a:srgbClr val="9393C6"/>
            </a:solidFill>
          </a:ln>
        </p:spPr>
        <p:txBody>
          <a:bodyPr lIns="45719" rIns="45719"/>
          <a:lstStyle/>
          <a:p>
            <a:endParaRPr/>
          </a:p>
        </p:txBody>
      </p:sp>
      <p:grpSp>
        <p:nvGrpSpPr>
          <p:cNvPr id="298" name="Dikdörtgen 17"/>
          <p:cNvGrpSpPr/>
          <p:nvPr/>
        </p:nvGrpSpPr>
        <p:grpSpPr>
          <a:xfrm>
            <a:off x="378054" y="1037476"/>
            <a:ext cx="8166019" cy="406326"/>
            <a:chOff x="0" y="0"/>
            <a:chExt cx="8166017" cy="406325"/>
          </a:xfrm>
        </p:grpSpPr>
        <p:sp>
          <p:nvSpPr>
            <p:cNvPr id="296" name="Dikdörtgen"/>
            <p:cNvSpPr/>
            <p:nvPr/>
          </p:nvSpPr>
          <p:spPr>
            <a:xfrm>
              <a:off x="-1" y="-1"/>
              <a:ext cx="8166019" cy="406327"/>
            </a:xfrm>
            <a:prstGeom prst="rect">
              <a:avLst/>
            </a:prstGeom>
            <a:solidFill>
              <a:srgbClr val="FFFFFF"/>
            </a:solidFill>
            <a:ln w="12700" cap="flat">
              <a:noFill/>
              <a:miter lim="400000"/>
            </a:ln>
            <a:effectLst/>
          </p:spPr>
          <p:txBody>
            <a:bodyPr wrap="square" lIns="45719" tIns="45719" rIns="45719" bIns="45719" numCol="1" anchor="ctr">
              <a:noAutofit/>
            </a:bodyPr>
            <a:lstStyle/>
            <a:p>
              <a:pPr indent="266700" defTabSz="466768">
                <a:defRPr spc="150">
                  <a:solidFill>
                    <a:srgbClr val="6666FF"/>
                  </a:solidFill>
                </a:defRPr>
              </a:pPr>
              <a:endParaRPr/>
            </a:p>
          </p:txBody>
        </p:sp>
        <p:sp>
          <p:nvSpPr>
            <p:cNvPr id="297" name="Bölümdeki Bilimsel Araştırma ve Sosyal Sorumluluk Projeleri"/>
            <p:cNvSpPr txBox="1"/>
            <p:nvPr/>
          </p:nvSpPr>
          <p:spPr>
            <a:xfrm>
              <a:off x="-1" y="66662"/>
              <a:ext cx="8166019" cy="27300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numCol="1" anchor="ctr">
              <a:spAutoFit/>
            </a:bodyPr>
            <a:lstStyle>
              <a:lvl1pPr indent="266700" defTabSz="466768">
                <a:defRPr spc="150">
                  <a:solidFill>
                    <a:srgbClr val="6666FF"/>
                  </a:solidFill>
                </a:defRPr>
              </a:lvl1pPr>
            </a:lstStyle>
            <a:p>
              <a:r>
                <a:t>Bölümdeki Bilimsel Araştırma ve Sosyal Sorumluluk Projeleri</a:t>
              </a:r>
            </a:p>
          </p:txBody>
        </p:sp>
      </p:grpSp>
      <p:sp>
        <p:nvSpPr>
          <p:cNvPr id="299" name="Düz Bağlayıcı 18"/>
          <p:cNvSpPr/>
          <p:nvPr/>
        </p:nvSpPr>
        <p:spPr>
          <a:xfrm flipH="1">
            <a:off x="8544706" y="1317527"/>
            <a:ext cx="1" cy="5040001"/>
          </a:xfrm>
          <a:prstGeom prst="line">
            <a:avLst/>
          </a:prstGeom>
          <a:ln w="12700" cap="rnd">
            <a:solidFill>
              <a:srgbClr val="DBE8E3"/>
            </a:solidFill>
          </a:ln>
        </p:spPr>
        <p:txBody>
          <a:bodyPr lIns="45719" rIns="45719"/>
          <a:lstStyle/>
          <a:p>
            <a:endParaRPr/>
          </a:p>
        </p:txBody>
      </p:sp>
      <p:sp>
        <p:nvSpPr>
          <p:cNvPr id="300" name="Dikdörtgen 14"/>
          <p:cNvSpPr txBox="1"/>
          <p:nvPr/>
        </p:nvSpPr>
        <p:spPr>
          <a:xfrm>
            <a:off x="8688544" y="3134989"/>
            <a:ext cx="3300973" cy="14038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266700" indent="-180975">
              <a:spcBef>
                <a:spcPts val="1200"/>
              </a:spcBef>
              <a:buSzPct val="100000"/>
              <a:buChar char="-"/>
              <a:defRPr sz="1600">
                <a:solidFill>
                  <a:srgbClr val="333399"/>
                </a:solidFill>
              </a:defRPr>
            </a:pPr>
            <a:r>
              <a:t> </a:t>
            </a:r>
          </a:p>
          <a:p>
            <a:pPr marL="266700" indent="-180975">
              <a:spcBef>
                <a:spcPts val="1200"/>
              </a:spcBef>
              <a:buSzPct val="100000"/>
              <a:buChar char="-"/>
              <a:defRPr sz="1600" b="1">
                <a:solidFill>
                  <a:srgbClr val="333399"/>
                </a:solidFill>
              </a:defRPr>
            </a:pPr>
            <a:r>
              <a:t> </a:t>
            </a:r>
          </a:p>
          <a:p>
            <a:pPr marL="266700" indent="-180975">
              <a:spcBef>
                <a:spcPts val="1200"/>
              </a:spcBef>
              <a:buSzPct val="100000"/>
              <a:buChar char="-"/>
              <a:defRPr sz="1600" b="1">
                <a:solidFill>
                  <a:srgbClr val="333399"/>
                </a:solidFill>
              </a:defRPr>
            </a:pPr>
            <a:r>
              <a:t> </a:t>
            </a:r>
          </a:p>
          <a:p>
            <a:pPr marL="266700" indent="-180975">
              <a:spcBef>
                <a:spcPts val="1200"/>
              </a:spcBef>
              <a:buSzPct val="100000"/>
              <a:buChar char="-"/>
              <a:defRPr sz="1600" b="1">
                <a:solidFill>
                  <a:srgbClr val="333399"/>
                </a:solidFill>
              </a:defRPr>
            </a:pPr>
            <a:r>
              <a:t> </a:t>
            </a:r>
          </a:p>
        </p:txBody>
      </p:sp>
      <p:sp>
        <p:nvSpPr>
          <p:cNvPr id="301" name="Dikdörtgen 12"/>
          <p:cNvSpPr txBox="1">
            <a:spLocks noGrp="1"/>
          </p:cNvSpPr>
          <p:nvPr>
            <p:ph type="sldNum" sz="quarter" idx="4294967295"/>
          </p:nvPr>
        </p:nvSpPr>
        <p:spPr>
          <a:xfrm>
            <a:off x="-68141" y="1128100"/>
            <a:ext cx="720001" cy="235406"/>
          </a:xfrm>
          <a:prstGeom prst="rect">
            <a:avLst/>
          </a:prstGeom>
          <a:gradFill>
            <a:gsLst>
              <a:gs pos="5000">
                <a:srgbClr val="FFFFFF"/>
              </a:gs>
              <a:gs pos="40000">
                <a:srgbClr val="AC05CD"/>
              </a:gs>
            </a:gsLst>
          </a:gradFill>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a:lstStyle>
            <a:lvl1pPr algn="ctr" defTabSz="450892">
              <a:defRPr sz="1600" b="1" spc="150">
                <a:solidFill>
                  <a:srgbClr val="FFFFFF"/>
                </a:solidFill>
              </a:defRPr>
            </a:lvl1pPr>
          </a:lstStyle>
          <a:p>
            <a:fld id="{86CB4B4D-7CA3-9044-876B-883B54F8677D}" type="slidenum">
              <a:rPr/>
              <a:pPr/>
              <a:t>11</a:t>
            </a:fld>
            <a:endParaRPr/>
          </a:p>
        </p:txBody>
      </p:sp>
      <p:sp>
        <p:nvSpPr>
          <p:cNvPr id="302" name="Dikdörtgen 11"/>
          <p:cNvSpPr txBox="1"/>
          <p:nvPr/>
        </p:nvSpPr>
        <p:spPr>
          <a:xfrm>
            <a:off x="182662" y="1629717"/>
            <a:ext cx="8255080" cy="233283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marL="808037" indent="-265112" algn="just">
              <a:lnSpc>
                <a:spcPct val="150000"/>
              </a:lnSpc>
              <a:spcBef>
                <a:spcPts val="1200"/>
              </a:spcBef>
              <a:buClr>
                <a:srgbClr val="6666FF"/>
              </a:buClr>
              <a:buSzPct val="100000"/>
              <a:buChar char="▪"/>
            </a:pPr>
            <a:r>
              <a:t>Sosyal sorumluluk projeleri:</a:t>
            </a:r>
          </a:p>
          <a:p>
            <a:pPr marL="808037" indent="-265112" algn="just">
              <a:lnSpc>
                <a:spcPct val="150000"/>
              </a:lnSpc>
              <a:spcBef>
                <a:spcPts val="1200"/>
              </a:spcBef>
              <a:buClr>
                <a:srgbClr val="6666FF"/>
              </a:buClr>
              <a:buSzPct val="100000"/>
              <a:buChar char="▪"/>
            </a:pPr>
            <a:r>
              <a:t>Bölümle ilgili kulüpler: Medya ve İletişim Kulübü</a:t>
            </a:r>
          </a:p>
          <a:p>
            <a:pPr marL="808037" indent="-265112" algn="just">
              <a:lnSpc>
                <a:spcPct val="150000"/>
              </a:lnSpc>
              <a:spcBef>
                <a:spcPts val="1200"/>
              </a:spcBef>
              <a:buClr>
                <a:srgbClr val="6666FF"/>
              </a:buClr>
              <a:buSzPct val="100000"/>
              <a:buChar char="▪"/>
            </a:pPr>
            <a:r>
              <a:t>Bölümdeki bilimsel ve sosyal etkinlikler: Savaş Kameramanlığı / Muhabirlik - Televizyon Haberciliği- Batı Bize Emanet - TRT Gezisi - Akşam Gazetesi 100. Yıl Sergisi </a:t>
            </a:r>
          </a:p>
        </p:txBody>
      </p:sp>
      <p:grpSp>
        <p:nvGrpSpPr>
          <p:cNvPr id="305" name="Dikdörtgen 10"/>
          <p:cNvGrpSpPr/>
          <p:nvPr/>
        </p:nvGrpSpPr>
        <p:grpSpPr>
          <a:xfrm>
            <a:off x="196799" y="253763"/>
            <a:ext cx="6786121" cy="562792"/>
            <a:chOff x="0" y="-40944"/>
            <a:chExt cx="6786119" cy="562790"/>
          </a:xfrm>
        </p:grpSpPr>
        <p:sp>
          <p:nvSpPr>
            <p:cNvPr id="303" name="Dikdörtgen"/>
            <p:cNvSpPr/>
            <p:nvPr/>
          </p:nvSpPr>
          <p:spPr>
            <a:xfrm>
              <a:off x="-1" y="0"/>
              <a:ext cx="6786121" cy="480902"/>
            </a:xfrm>
            <a:prstGeom prst="rect">
              <a:avLst/>
            </a:prstGeom>
            <a:solidFill>
              <a:srgbClr val="FFFFFF"/>
            </a:solidFill>
            <a:ln w="12700" cap="flat">
              <a:noFill/>
              <a:miter lim="400000"/>
            </a:ln>
            <a:effectLst/>
          </p:spPr>
          <p:txBody>
            <a:bodyPr wrap="square" lIns="45719" tIns="45719" rIns="45719" bIns="45719" numCol="1" anchor="ctr">
              <a:noAutofit/>
            </a:bodyPr>
            <a:lstStyle/>
            <a:p>
              <a:pPr indent="266700" defTabSz="466768">
                <a:defRPr sz="1400" spc="150">
                  <a:solidFill>
                    <a:srgbClr val="6666FF"/>
                  </a:solidFill>
                </a:defRPr>
              </a:pPr>
              <a:endParaRPr/>
            </a:p>
          </p:txBody>
        </p:sp>
        <p:sp>
          <p:nvSpPr>
            <p:cNvPr id="304" name="Medya ve İletişim Bölümü &amp; Oryantasyon Programı"/>
            <p:cNvSpPr txBox="1"/>
            <p:nvPr/>
          </p:nvSpPr>
          <p:spPr>
            <a:xfrm>
              <a:off x="-1" y="-40945"/>
              <a:ext cx="6786121" cy="562792"/>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noAutofit/>
            </a:bodyPr>
            <a:lstStyle/>
            <a:p>
              <a:pPr indent="266700" defTabSz="466768">
                <a:defRPr sz="1400" b="1" spc="150">
                  <a:solidFill>
                    <a:srgbClr val="003366"/>
                  </a:solidFill>
                </a:defRPr>
              </a:pPr>
              <a:r>
                <a:t>Medya ve İletişim Bölümü &amp; </a:t>
              </a:r>
              <a:r>
                <a:rPr b="0">
                  <a:solidFill>
                    <a:srgbClr val="6666FF"/>
                  </a:solidFill>
                </a:rPr>
                <a:t>Oryantasyon Programı</a:t>
              </a:r>
            </a:p>
          </p:txBody>
        </p:sp>
      </p:gr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 name="Altbilgi Yer Tutucusu 1"/>
          <p:cNvSpPr txBox="1"/>
          <p:nvPr/>
        </p:nvSpPr>
        <p:spPr>
          <a:xfrm>
            <a:off x="8389515" y="6424916"/>
            <a:ext cx="3600001" cy="22794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lvl1pPr algn="r">
              <a:defRPr sz="900">
                <a:solidFill>
                  <a:srgbClr val="002060"/>
                </a:solidFill>
              </a:defRPr>
            </a:lvl1pPr>
          </a:lstStyle>
          <a:p>
            <a:r>
              <a:t>Eğitim Öğretim Geliştirme Koordinatörlüğü-2019</a:t>
            </a:r>
          </a:p>
        </p:txBody>
      </p:sp>
      <p:sp>
        <p:nvSpPr>
          <p:cNvPr id="308" name="Content Placeholder 7"/>
          <p:cNvSpPr txBox="1">
            <a:spLocks noGrp="1"/>
          </p:cNvSpPr>
          <p:nvPr>
            <p:ph type="body" idx="1"/>
          </p:nvPr>
        </p:nvSpPr>
        <p:spPr>
          <a:xfrm>
            <a:off x="182661" y="201104"/>
            <a:ext cx="11844002" cy="6480002"/>
          </a:xfrm>
          <a:prstGeom prst="rect">
            <a:avLst/>
          </a:prstGeom>
          <a:solidFill>
            <a:srgbClr val="FFFFFF"/>
          </a:solidFill>
          <a:ln>
            <a:solidFill>
              <a:srgbClr val="6666FF"/>
            </a:solidFill>
            <a:round/>
          </a:ln>
        </p:spPr>
        <p:txBody>
          <a:bodyPr/>
          <a:lstStyle/>
          <a:p>
            <a:endParaRPr/>
          </a:p>
        </p:txBody>
      </p:sp>
      <p:sp>
        <p:nvSpPr>
          <p:cNvPr id="309" name="Düz Bağlayıcı 25"/>
          <p:cNvSpPr/>
          <p:nvPr/>
        </p:nvSpPr>
        <p:spPr>
          <a:xfrm>
            <a:off x="-3902" y="801523"/>
            <a:ext cx="8280002" cy="1"/>
          </a:xfrm>
          <a:prstGeom prst="line">
            <a:avLst/>
          </a:prstGeom>
          <a:ln w="12700" cap="rnd">
            <a:solidFill>
              <a:srgbClr val="CA9E84"/>
            </a:solidFill>
          </a:ln>
        </p:spPr>
        <p:txBody>
          <a:bodyPr lIns="45719" rIns="45719"/>
          <a:lstStyle/>
          <a:p>
            <a:endParaRPr/>
          </a:p>
        </p:txBody>
      </p:sp>
      <p:sp>
        <p:nvSpPr>
          <p:cNvPr id="310" name="Düz Bağlayıcı 26"/>
          <p:cNvSpPr/>
          <p:nvPr/>
        </p:nvSpPr>
        <p:spPr>
          <a:xfrm>
            <a:off x="-3737" y="784808"/>
            <a:ext cx="8208000" cy="1"/>
          </a:xfrm>
          <a:prstGeom prst="line">
            <a:avLst/>
          </a:prstGeom>
          <a:ln w="12700" cap="rnd">
            <a:solidFill>
              <a:srgbClr val="9393C6"/>
            </a:solidFill>
          </a:ln>
        </p:spPr>
        <p:txBody>
          <a:bodyPr lIns="45719" rIns="45719"/>
          <a:lstStyle/>
          <a:p>
            <a:endParaRPr/>
          </a:p>
        </p:txBody>
      </p:sp>
      <p:grpSp>
        <p:nvGrpSpPr>
          <p:cNvPr id="313" name="Dikdörtgen 17"/>
          <p:cNvGrpSpPr/>
          <p:nvPr/>
        </p:nvGrpSpPr>
        <p:grpSpPr>
          <a:xfrm>
            <a:off x="378054" y="1037476"/>
            <a:ext cx="8166019" cy="406326"/>
            <a:chOff x="0" y="0"/>
            <a:chExt cx="8166017" cy="406325"/>
          </a:xfrm>
        </p:grpSpPr>
        <p:sp>
          <p:nvSpPr>
            <p:cNvPr id="311" name="Dikdörtgen"/>
            <p:cNvSpPr/>
            <p:nvPr/>
          </p:nvSpPr>
          <p:spPr>
            <a:xfrm>
              <a:off x="-1" y="-1"/>
              <a:ext cx="8166019" cy="406327"/>
            </a:xfrm>
            <a:prstGeom prst="rect">
              <a:avLst/>
            </a:prstGeom>
            <a:solidFill>
              <a:srgbClr val="FFFFFF"/>
            </a:solidFill>
            <a:ln w="12700" cap="flat">
              <a:noFill/>
              <a:miter lim="400000"/>
            </a:ln>
            <a:effectLst/>
          </p:spPr>
          <p:txBody>
            <a:bodyPr wrap="square" lIns="45719" tIns="45719" rIns="45719" bIns="45719" numCol="1" anchor="ctr">
              <a:noAutofit/>
            </a:bodyPr>
            <a:lstStyle/>
            <a:p>
              <a:pPr indent="266700" defTabSz="466768">
                <a:defRPr spc="150">
                  <a:solidFill>
                    <a:srgbClr val="6666FF"/>
                  </a:solidFill>
                </a:defRPr>
              </a:pPr>
              <a:endParaRPr/>
            </a:p>
          </p:txBody>
        </p:sp>
        <p:sp>
          <p:nvSpPr>
            <p:cNvPr id="312" name="Bölümde Verilen Dersler / Öğrencinin Seçebileceği Dersler"/>
            <p:cNvSpPr txBox="1"/>
            <p:nvPr/>
          </p:nvSpPr>
          <p:spPr>
            <a:xfrm>
              <a:off x="-1" y="66662"/>
              <a:ext cx="8166019" cy="27300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numCol="1" anchor="ctr">
              <a:spAutoFit/>
            </a:bodyPr>
            <a:lstStyle>
              <a:lvl1pPr indent="266700" defTabSz="466768">
                <a:defRPr spc="150">
                  <a:solidFill>
                    <a:srgbClr val="6666FF"/>
                  </a:solidFill>
                </a:defRPr>
              </a:lvl1pPr>
            </a:lstStyle>
            <a:p>
              <a:r>
                <a:t>Bölümde Verilen Dersler / Öğrencinin Seçebileceği Dersler</a:t>
              </a:r>
            </a:p>
          </p:txBody>
        </p:sp>
      </p:grpSp>
      <p:sp>
        <p:nvSpPr>
          <p:cNvPr id="314" name="Dikdörtgen 12"/>
          <p:cNvSpPr txBox="1">
            <a:spLocks noGrp="1"/>
          </p:cNvSpPr>
          <p:nvPr>
            <p:ph type="sldNum" sz="quarter" idx="4294967295"/>
          </p:nvPr>
        </p:nvSpPr>
        <p:spPr>
          <a:xfrm>
            <a:off x="-68141" y="1128100"/>
            <a:ext cx="720001" cy="235406"/>
          </a:xfrm>
          <a:prstGeom prst="rect">
            <a:avLst/>
          </a:prstGeom>
          <a:gradFill>
            <a:gsLst>
              <a:gs pos="5000">
                <a:srgbClr val="FFFFFF"/>
              </a:gs>
              <a:gs pos="40000">
                <a:srgbClr val="AC05CD"/>
              </a:gs>
            </a:gsLst>
          </a:gradFill>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a:lstStyle>
            <a:lvl1pPr algn="ctr" defTabSz="450892">
              <a:defRPr sz="1600" b="1" spc="150">
                <a:solidFill>
                  <a:srgbClr val="FFFFFF"/>
                </a:solidFill>
              </a:defRPr>
            </a:lvl1pPr>
          </a:lstStyle>
          <a:p>
            <a:fld id="{86CB4B4D-7CA3-9044-876B-883B54F8677D}" type="slidenum">
              <a:rPr/>
              <a:pPr/>
              <a:t>12</a:t>
            </a:fld>
            <a:endParaRPr/>
          </a:p>
        </p:txBody>
      </p:sp>
      <p:grpSp>
        <p:nvGrpSpPr>
          <p:cNvPr id="317" name="Dikdörtgen 10"/>
          <p:cNvGrpSpPr/>
          <p:nvPr/>
        </p:nvGrpSpPr>
        <p:grpSpPr>
          <a:xfrm>
            <a:off x="196799" y="253763"/>
            <a:ext cx="6786121" cy="562792"/>
            <a:chOff x="0" y="-40944"/>
            <a:chExt cx="6786119" cy="562790"/>
          </a:xfrm>
        </p:grpSpPr>
        <p:sp>
          <p:nvSpPr>
            <p:cNvPr id="315" name="Dikdörtgen"/>
            <p:cNvSpPr/>
            <p:nvPr/>
          </p:nvSpPr>
          <p:spPr>
            <a:xfrm>
              <a:off x="-1" y="0"/>
              <a:ext cx="6786121" cy="480902"/>
            </a:xfrm>
            <a:prstGeom prst="rect">
              <a:avLst/>
            </a:prstGeom>
            <a:solidFill>
              <a:srgbClr val="FFFFFF"/>
            </a:solidFill>
            <a:ln w="12700" cap="flat">
              <a:noFill/>
              <a:miter lim="400000"/>
            </a:ln>
            <a:effectLst/>
          </p:spPr>
          <p:txBody>
            <a:bodyPr wrap="square" lIns="45719" tIns="45719" rIns="45719" bIns="45719" numCol="1" anchor="ctr">
              <a:noAutofit/>
            </a:bodyPr>
            <a:lstStyle/>
            <a:p>
              <a:pPr indent="266700" defTabSz="466768">
                <a:defRPr sz="1400" spc="150">
                  <a:solidFill>
                    <a:srgbClr val="6666FF"/>
                  </a:solidFill>
                </a:defRPr>
              </a:pPr>
              <a:endParaRPr/>
            </a:p>
          </p:txBody>
        </p:sp>
        <p:sp>
          <p:nvSpPr>
            <p:cNvPr id="316" name="Medya ve İletişim Bölümü &amp; Oryantasyon Programı"/>
            <p:cNvSpPr txBox="1"/>
            <p:nvPr/>
          </p:nvSpPr>
          <p:spPr>
            <a:xfrm>
              <a:off x="-1" y="-40945"/>
              <a:ext cx="6786121" cy="562792"/>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noAutofit/>
            </a:bodyPr>
            <a:lstStyle/>
            <a:p>
              <a:pPr indent="266700" defTabSz="466768">
                <a:defRPr sz="1400" b="1" spc="150">
                  <a:solidFill>
                    <a:srgbClr val="003366"/>
                  </a:solidFill>
                </a:defRPr>
              </a:pPr>
              <a:r>
                <a:t>Medya ve İletişim Bölümü &amp; </a:t>
              </a:r>
              <a:r>
                <a:rPr b="0">
                  <a:solidFill>
                    <a:srgbClr val="6666FF"/>
                  </a:solidFill>
                </a:rPr>
                <a:t>Oryantasyon Programı</a:t>
              </a:r>
            </a:p>
          </p:txBody>
        </p:sp>
      </p:grpSp>
      <p:pic>
        <p:nvPicPr>
          <p:cNvPr id="318" name="Ekran Resmi 2019-09-17 11.57.53.png" descr="Ekran Resmi 2019-09-17 11.57.53.png"/>
          <p:cNvPicPr>
            <a:picLocks noChangeAspect="1"/>
          </p:cNvPicPr>
          <p:nvPr/>
        </p:nvPicPr>
        <p:blipFill>
          <a:blip r:embed="rId2" cstate="print">
            <a:extLst/>
          </a:blip>
          <a:stretch>
            <a:fillRect/>
          </a:stretch>
        </p:blipFill>
        <p:spPr>
          <a:xfrm>
            <a:off x="1697762" y="4145756"/>
            <a:ext cx="8864601" cy="1803401"/>
          </a:xfrm>
          <a:prstGeom prst="rect">
            <a:avLst/>
          </a:prstGeom>
          <a:ln w="12700">
            <a:miter lim="400000"/>
          </a:ln>
        </p:spPr>
      </p:pic>
      <p:pic>
        <p:nvPicPr>
          <p:cNvPr id="319" name="Ekran Resmi 2019-09-17 11.57.41.png" descr="Ekran Resmi 2019-09-17 11.57.41.png"/>
          <p:cNvPicPr>
            <a:picLocks noChangeAspect="1"/>
          </p:cNvPicPr>
          <p:nvPr/>
        </p:nvPicPr>
        <p:blipFill>
          <a:blip r:embed="rId3" cstate="print">
            <a:extLst/>
          </a:blip>
          <a:stretch>
            <a:fillRect/>
          </a:stretch>
        </p:blipFill>
        <p:spPr>
          <a:xfrm>
            <a:off x="1735862" y="1867679"/>
            <a:ext cx="8737601" cy="1854201"/>
          </a:xfrm>
          <a:prstGeom prst="rect">
            <a:avLst/>
          </a:prstGeom>
          <a:ln w="12700">
            <a:miter lim="400000"/>
          </a:ln>
        </p:spPr>
      </p:pic>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 name="Altbilgi Yer Tutucusu 1"/>
          <p:cNvSpPr txBox="1"/>
          <p:nvPr/>
        </p:nvSpPr>
        <p:spPr>
          <a:xfrm>
            <a:off x="8389515" y="6424916"/>
            <a:ext cx="3600001" cy="22794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lvl1pPr algn="r">
              <a:defRPr sz="900">
                <a:solidFill>
                  <a:srgbClr val="002060"/>
                </a:solidFill>
              </a:defRPr>
            </a:lvl1pPr>
          </a:lstStyle>
          <a:p>
            <a:r>
              <a:t>Eğitim Öğretim Geliştirme Koordinatörlüğü-2019</a:t>
            </a:r>
          </a:p>
        </p:txBody>
      </p:sp>
      <p:sp>
        <p:nvSpPr>
          <p:cNvPr id="322" name="Content Placeholder 7"/>
          <p:cNvSpPr txBox="1">
            <a:spLocks noGrp="1"/>
          </p:cNvSpPr>
          <p:nvPr>
            <p:ph type="body" idx="1"/>
          </p:nvPr>
        </p:nvSpPr>
        <p:spPr>
          <a:xfrm>
            <a:off x="182661" y="201104"/>
            <a:ext cx="11844002" cy="6480002"/>
          </a:xfrm>
          <a:prstGeom prst="rect">
            <a:avLst/>
          </a:prstGeom>
          <a:solidFill>
            <a:srgbClr val="FFFFFF"/>
          </a:solidFill>
          <a:ln>
            <a:solidFill>
              <a:srgbClr val="6666FF"/>
            </a:solidFill>
            <a:round/>
          </a:ln>
        </p:spPr>
        <p:txBody>
          <a:bodyPr/>
          <a:lstStyle/>
          <a:p>
            <a:endParaRPr/>
          </a:p>
        </p:txBody>
      </p:sp>
      <p:sp>
        <p:nvSpPr>
          <p:cNvPr id="323" name="Düz Bağlayıcı 25"/>
          <p:cNvSpPr/>
          <p:nvPr/>
        </p:nvSpPr>
        <p:spPr>
          <a:xfrm>
            <a:off x="-3902" y="801523"/>
            <a:ext cx="8280002" cy="1"/>
          </a:xfrm>
          <a:prstGeom prst="line">
            <a:avLst/>
          </a:prstGeom>
          <a:ln w="12700" cap="rnd">
            <a:solidFill>
              <a:srgbClr val="CA9E84"/>
            </a:solidFill>
          </a:ln>
        </p:spPr>
        <p:txBody>
          <a:bodyPr lIns="45719" rIns="45719"/>
          <a:lstStyle/>
          <a:p>
            <a:endParaRPr/>
          </a:p>
        </p:txBody>
      </p:sp>
      <p:sp>
        <p:nvSpPr>
          <p:cNvPr id="324" name="Düz Bağlayıcı 26"/>
          <p:cNvSpPr/>
          <p:nvPr/>
        </p:nvSpPr>
        <p:spPr>
          <a:xfrm>
            <a:off x="-3737" y="784808"/>
            <a:ext cx="8208000" cy="1"/>
          </a:xfrm>
          <a:prstGeom prst="line">
            <a:avLst/>
          </a:prstGeom>
          <a:ln w="12700" cap="rnd">
            <a:solidFill>
              <a:srgbClr val="9393C6"/>
            </a:solidFill>
          </a:ln>
        </p:spPr>
        <p:txBody>
          <a:bodyPr lIns="45719" rIns="45719"/>
          <a:lstStyle/>
          <a:p>
            <a:endParaRPr/>
          </a:p>
        </p:txBody>
      </p:sp>
      <p:grpSp>
        <p:nvGrpSpPr>
          <p:cNvPr id="327" name="Dikdörtgen 17"/>
          <p:cNvGrpSpPr/>
          <p:nvPr/>
        </p:nvGrpSpPr>
        <p:grpSpPr>
          <a:xfrm>
            <a:off x="378054" y="1037476"/>
            <a:ext cx="8166019" cy="406326"/>
            <a:chOff x="0" y="0"/>
            <a:chExt cx="8166017" cy="406325"/>
          </a:xfrm>
        </p:grpSpPr>
        <p:sp>
          <p:nvSpPr>
            <p:cNvPr id="325" name="Dikdörtgen"/>
            <p:cNvSpPr/>
            <p:nvPr/>
          </p:nvSpPr>
          <p:spPr>
            <a:xfrm>
              <a:off x="-1" y="-1"/>
              <a:ext cx="8166019" cy="406327"/>
            </a:xfrm>
            <a:prstGeom prst="rect">
              <a:avLst/>
            </a:prstGeom>
            <a:solidFill>
              <a:srgbClr val="FFFFFF"/>
            </a:solidFill>
            <a:ln w="12700" cap="flat">
              <a:noFill/>
              <a:miter lim="400000"/>
            </a:ln>
            <a:effectLst/>
          </p:spPr>
          <p:txBody>
            <a:bodyPr wrap="square" lIns="45719" tIns="45719" rIns="45719" bIns="45719" numCol="1" anchor="ctr">
              <a:noAutofit/>
            </a:bodyPr>
            <a:lstStyle/>
            <a:p>
              <a:pPr indent="266700" defTabSz="466768">
                <a:defRPr spc="150">
                  <a:solidFill>
                    <a:srgbClr val="6666FF"/>
                  </a:solidFill>
                </a:defRPr>
              </a:pPr>
              <a:endParaRPr/>
            </a:p>
          </p:txBody>
        </p:sp>
        <p:sp>
          <p:nvSpPr>
            <p:cNvPr id="326" name="Bölümde Verilen Dersler / Öğrencinin Seçebileceği Dersler"/>
            <p:cNvSpPr txBox="1"/>
            <p:nvPr/>
          </p:nvSpPr>
          <p:spPr>
            <a:xfrm>
              <a:off x="-1" y="66662"/>
              <a:ext cx="8166019" cy="27300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numCol="1" anchor="ctr">
              <a:spAutoFit/>
            </a:bodyPr>
            <a:lstStyle>
              <a:lvl1pPr indent="266700" defTabSz="466768">
                <a:defRPr spc="150">
                  <a:solidFill>
                    <a:srgbClr val="6666FF"/>
                  </a:solidFill>
                </a:defRPr>
              </a:lvl1pPr>
            </a:lstStyle>
            <a:p>
              <a:r>
                <a:t>Bölümde Verilen Dersler / Öğrencinin Seçebileceği Dersler</a:t>
              </a:r>
            </a:p>
          </p:txBody>
        </p:sp>
      </p:grpSp>
      <p:sp>
        <p:nvSpPr>
          <p:cNvPr id="328" name="Dikdörtgen 12"/>
          <p:cNvSpPr txBox="1">
            <a:spLocks noGrp="1"/>
          </p:cNvSpPr>
          <p:nvPr>
            <p:ph type="sldNum" sz="quarter" idx="4294967295"/>
          </p:nvPr>
        </p:nvSpPr>
        <p:spPr>
          <a:xfrm>
            <a:off x="-68141" y="1128100"/>
            <a:ext cx="720001" cy="235406"/>
          </a:xfrm>
          <a:prstGeom prst="rect">
            <a:avLst/>
          </a:prstGeom>
          <a:gradFill>
            <a:gsLst>
              <a:gs pos="5000">
                <a:srgbClr val="FFFFFF"/>
              </a:gs>
              <a:gs pos="40000">
                <a:srgbClr val="AC05CD"/>
              </a:gs>
            </a:gsLst>
          </a:gradFill>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a:lstStyle>
            <a:lvl1pPr algn="ctr" defTabSz="450892">
              <a:defRPr sz="1600" b="1" spc="150">
                <a:solidFill>
                  <a:srgbClr val="FFFFFF"/>
                </a:solidFill>
              </a:defRPr>
            </a:lvl1pPr>
          </a:lstStyle>
          <a:p>
            <a:fld id="{86CB4B4D-7CA3-9044-876B-883B54F8677D}" type="slidenum">
              <a:rPr/>
              <a:pPr/>
              <a:t>13</a:t>
            </a:fld>
            <a:endParaRPr/>
          </a:p>
        </p:txBody>
      </p:sp>
      <p:grpSp>
        <p:nvGrpSpPr>
          <p:cNvPr id="331" name="Dikdörtgen 10"/>
          <p:cNvGrpSpPr/>
          <p:nvPr/>
        </p:nvGrpSpPr>
        <p:grpSpPr>
          <a:xfrm>
            <a:off x="196799" y="253763"/>
            <a:ext cx="6786121" cy="562792"/>
            <a:chOff x="0" y="-40944"/>
            <a:chExt cx="6786119" cy="562790"/>
          </a:xfrm>
        </p:grpSpPr>
        <p:sp>
          <p:nvSpPr>
            <p:cNvPr id="329" name="Dikdörtgen"/>
            <p:cNvSpPr/>
            <p:nvPr/>
          </p:nvSpPr>
          <p:spPr>
            <a:xfrm>
              <a:off x="-1" y="0"/>
              <a:ext cx="6786121" cy="480902"/>
            </a:xfrm>
            <a:prstGeom prst="rect">
              <a:avLst/>
            </a:prstGeom>
            <a:solidFill>
              <a:srgbClr val="FFFFFF"/>
            </a:solidFill>
            <a:ln w="12700" cap="flat">
              <a:noFill/>
              <a:miter lim="400000"/>
            </a:ln>
            <a:effectLst/>
          </p:spPr>
          <p:txBody>
            <a:bodyPr wrap="square" lIns="45719" tIns="45719" rIns="45719" bIns="45719" numCol="1" anchor="ctr">
              <a:noAutofit/>
            </a:bodyPr>
            <a:lstStyle/>
            <a:p>
              <a:pPr indent="266700" defTabSz="466768">
                <a:defRPr sz="1400" spc="150">
                  <a:solidFill>
                    <a:srgbClr val="6666FF"/>
                  </a:solidFill>
                </a:defRPr>
              </a:pPr>
              <a:endParaRPr/>
            </a:p>
          </p:txBody>
        </p:sp>
        <p:sp>
          <p:nvSpPr>
            <p:cNvPr id="330" name="Medya ve İletişim Bölümü &amp; Oryantasyon Programı"/>
            <p:cNvSpPr txBox="1"/>
            <p:nvPr/>
          </p:nvSpPr>
          <p:spPr>
            <a:xfrm>
              <a:off x="-1" y="-40945"/>
              <a:ext cx="6786121" cy="562792"/>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noAutofit/>
            </a:bodyPr>
            <a:lstStyle/>
            <a:p>
              <a:pPr indent="266700" defTabSz="466768">
                <a:defRPr sz="1400" b="1" spc="150">
                  <a:solidFill>
                    <a:srgbClr val="003366"/>
                  </a:solidFill>
                </a:defRPr>
              </a:pPr>
              <a:r>
                <a:t>Medya ve İletişim Bölümü &amp; </a:t>
              </a:r>
              <a:r>
                <a:rPr b="0">
                  <a:solidFill>
                    <a:srgbClr val="6666FF"/>
                  </a:solidFill>
                </a:rPr>
                <a:t>Oryantasyon Programı</a:t>
              </a:r>
            </a:p>
          </p:txBody>
        </p:sp>
      </p:grpSp>
      <p:pic>
        <p:nvPicPr>
          <p:cNvPr id="332" name="Ekran Resmi 2019-09-17 11.58.09.png" descr="Ekran Resmi 2019-09-17 11.58.09.png"/>
          <p:cNvPicPr>
            <a:picLocks noChangeAspect="1"/>
          </p:cNvPicPr>
          <p:nvPr/>
        </p:nvPicPr>
        <p:blipFill>
          <a:blip r:embed="rId2" cstate="print">
            <a:extLst/>
          </a:blip>
          <a:stretch>
            <a:fillRect/>
          </a:stretch>
        </p:blipFill>
        <p:spPr>
          <a:xfrm>
            <a:off x="977900" y="2207159"/>
            <a:ext cx="10236200" cy="3454401"/>
          </a:xfrm>
          <a:prstGeom prst="rect">
            <a:avLst/>
          </a:prstGeom>
          <a:ln w="12700">
            <a:miter lim="400000"/>
          </a:ln>
        </p:spPr>
      </p:pic>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 name="Altbilgi Yer Tutucusu 1"/>
          <p:cNvSpPr txBox="1"/>
          <p:nvPr/>
        </p:nvSpPr>
        <p:spPr>
          <a:xfrm>
            <a:off x="8389515" y="6424916"/>
            <a:ext cx="3600001" cy="22794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lvl1pPr algn="r">
              <a:defRPr sz="900">
                <a:solidFill>
                  <a:srgbClr val="002060"/>
                </a:solidFill>
              </a:defRPr>
            </a:lvl1pPr>
          </a:lstStyle>
          <a:p>
            <a:r>
              <a:t>Eğitim Öğretim Geliştirme Koordinatörlüğü-2019</a:t>
            </a:r>
          </a:p>
        </p:txBody>
      </p:sp>
      <p:sp>
        <p:nvSpPr>
          <p:cNvPr id="335" name="Content Placeholder 7"/>
          <p:cNvSpPr txBox="1">
            <a:spLocks noGrp="1"/>
          </p:cNvSpPr>
          <p:nvPr>
            <p:ph type="body" idx="1"/>
          </p:nvPr>
        </p:nvSpPr>
        <p:spPr>
          <a:xfrm>
            <a:off x="182661" y="201104"/>
            <a:ext cx="11844002" cy="6480002"/>
          </a:xfrm>
          <a:prstGeom prst="rect">
            <a:avLst/>
          </a:prstGeom>
          <a:solidFill>
            <a:srgbClr val="FFFFFF"/>
          </a:solidFill>
          <a:ln>
            <a:solidFill>
              <a:srgbClr val="6666FF"/>
            </a:solidFill>
            <a:round/>
          </a:ln>
        </p:spPr>
        <p:txBody>
          <a:bodyPr/>
          <a:lstStyle/>
          <a:p>
            <a:endParaRPr/>
          </a:p>
        </p:txBody>
      </p:sp>
      <p:sp>
        <p:nvSpPr>
          <p:cNvPr id="336" name="Düz Bağlayıcı 25"/>
          <p:cNvSpPr/>
          <p:nvPr/>
        </p:nvSpPr>
        <p:spPr>
          <a:xfrm>
            <a:off x="-3902" y="801523"/>
            <a:ext cx="8280002" cy="1"/>
          </a:xfrm>
          <a:prstGeom prst="line">
            <a:avLst/>
          </a:prstGeom>
          <a:ln w="12700" cap="rnd">
            <a:solidFill>
              <a:srgbClr val="CA9E84"/>
            </a:solidFill>
          </a:ln>
        </p:spPr>
        <p:txBody>
          <a:bodyPr lIns="45719" rIns="45719"/>
          <a:lstStyle/>
          <a:p>
            <a:endParaRPr/>
          </a:p>
        </p:txBody>
      </p:sp>
      <p:sp>
        <p:nvSpPr>
          <p:cNvPr id="337" name="Düz Bağlayıcı 26"/>
          <p:cNvSpPr/>
          <p:nvPr/>
        </p:nvSpPr>
        <p:spPr>
          <a:xfrm>
            <a:off x="-3737" y="784808"/>
            <a:ext cx="8208000" cy="1"/>
          </a:xfrm>
          <a:prstGeom prst="line">
            <a:avLst/>
          </a:prstGeom>
          <a:ln w="12700" cap="rnd">
            <a:solidFill>
              <a:srgbClr val="9393C6"/>
            </a:solidFill>
          </a:ln>
        </p:spPr>
        <p:txBody>
          <a:bodyPr lIns="45719" rIns="45719"/>
          <a:lstStyle/>
          <a:p>
            <a:endParaRPr/>
          </a:p>
        </p:txBody>
      </p:sp>
      <p:grpSp>
        <p:nvGrpSpPr>
          <p:cNvPr id="340" name="Dikdörtgen 17"/>
          <p:cNvGrpSpPr/>
          <p:nvPr/>
        </p:nvGrpSpPr>
        <p:grpSpPr>
          <a:xfrm>
            <a:off x="378054" y="1037476"/>
            <a:ext cx="8166019" cy="406326"/>
            <a:chOff x="0" y="0"/>
            <a:chExt cx="8166017" cy="406325"/>
          </a:xfrm>
        </p:grpSpPr>
        <p:sp>
          <p:nvSpPr>
            <p:cNvPr id="338" name="Dikdörtgen"/>
            <p:cNvSpPr/>
            <p:nvPr/>
          </p:nvSpPr>
          <p:spPr>
            <a:xfrm>
              <a:off x="-1" y="-1"/>
              <a:ext cx="8166019" cy="406327"/>
            </a:xfrm>
            <a:prstGeom prst="rect">
              <a:avLst/>
            </a:prstGeom>
            <a:solidFill>
              <a:srgbClr val="FFFFFF"/>
            </a:solidFill>
            <a:ln w="12700" cap="flat">
              <a:noFill/>
              <a:miter lim="400000"/>
            </a:ln>
            <a:effectLst/>
          </p:spPr>
          <p:txBody>
            <a:bodyPr wrap="square" lIns="45719" tIns="45719" rIns="45719" bIns="45719" numCol="1" anchor="ctr">
              <a:noAutofit/>
            </a:bodyPr>
            <a:lstStyle/>
            <a:p>
              <a:pPr indent="266700" defTabSz="466768">
                <a:defRPr spc="150">
                  <a:solidFill>
                    <a:srgbClr val="6666FF"/>
                  </a:solidFill>
                </a:defRPr>
              </a:pPr>
              <a:endParaRPr/>
            </a:p>
          </p:txBody>
        </p:sp>
        <p:sp>
          <p:nvSpPr>
            <p:cNvPr id="339" name="Bölümde Verilen Dersler / Öğrencinin Seçebileceği Dersler"/>
            <p:cNvSpPr txBox="1"/>
            <p:nvPr/>
          </p:nvSpPr>
          <p:spPr>
            <a:xfrm>
              <a:off x="-1" y="66662"/>
              <a:ext cx="8166019" cy="27300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numCol="1" anchor="ctr">
              <a:spAutoFit/>
            </a:bodyPr>
            <a:lstStyle>
              <a:lvl1pPr indent="266700" defTabSz="466768">
                <a:defRPr spc="150">
                  <a:solidFill>
                    <a:srgbClr val="6666FF"/>
                  </a:solidFill>
                </a:defRPr>
              </a:lvl1pPr>
            </a:lstStyle>
            <a:p>
              <a:r>
                <a:t>Bölümde Verilen Dersler / Öğrencinin Seçebileceği Dersler</a:t>
              </a:r>
            </a:p>
          </p:txBody>
        </p:sp>
      </p:grpSp>
      <p:sp>
        <p:nvSpPr>
          <p:cNvPr id="341" name="Dikdörtgen 12"/>
          <p:cNvSpPr txBox="1">
            <a:spLocks noGrp="1"/>
          </p:cNvSpPr>
          <p:nvPr>
            <p:ph type="sldNum" sz="quarter" idx="4294967295"/>
          </p:nvPr>
        </p:nvSpPr>
        <p:spPr>
          <a:xfrm>
            <a:off x="-68141" y="1128100"/>
            <a:ext cx="720001" cy="235406"/>
          </a:xfrm>
          <a:prstGeom prst="rect">
            <a:avLst/>
          </a:prstGeom>
          <a:gradFill>
            <a:gsLst>
              <a:gs pos="5000">
                <a:srgbClr val="FFFFFF"/>
              </a:gs>
              <a:gs pos="40000">
                <a:srgbClr val="AC05CD"/>
              </a:gs>
            </a:gsLst>
          </a:gradFill>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a:lstStyle>
            <a:lvl1pPr algn="ctr" defTabSz="450892">
              <a:defRPr sz="1600" b="1" spc="150">
                <a:solidFill>
                  <a:srgbClr val="FFFFFF"/>
                </a:solidFill>
              </a:defRPr>
            </a:lvl1pPr>
          </a:lstStyle>
          <a:p>
            <a:fld id="{86CB4B4D-7CA3-9044-876B-883B54F8677D}" type="slidenum">
              <a:rPr/>
              <a:pPr/>
              <a:t>14</a:t>
            </a:fld>
            <a:endParaRPr/>
          </a:p>
        </p:txBody>
      </p:sp>
      <p:grpSp>
        <p:nvGrpSpPr>
          <p:cNvPr id="344" name="Dikdörtgen 10"/>
          <p:cNvGrpSpPr/>
          <p:nvPr/>
        </p:nvGrpSpPr>
        <p:grpSpPr>
          <a:xfrm>
            <a:off x="196799" y="253763"/>
            <a:ext cx="6786121" cy="562792"/>
            <a:chOff x="0" y="-40944"/>
            <a:chExt cx="6786119" cy="562790"/>
          </a:xfrm>
        </p:grpSpPr>
        <p:sp>
          <p:nvSpPr>
            <p:cNvPr id="342" name="Dikdörtgen"/>
            <p:cNvSpPr/>
            <p:nvPr/>
          </p:nvSpPr>
          <p:spPr>
            <a:xfrm>
              <a:off x="-1" y="0"/>
              <a:ext cx="6786121" cy="480902"/>
            </a:xfrm>
            <a:prstGeom prst="rect">
              <a:avLst/>
            </a:prstGeom>
            <a:solidFill>
              <a:srgbClr val="FFFFFF"/>
            </a:solidFill>
            <a:ln w="12700" cap="flat">
              <a:noFill/>
              <a:miter lim="400000"/>
            </a:ln>
            <a:effectLst/>
          </p:spPr>
          <p:txBody>
            <a:bodyPr wrap="square" lIns="45719" tIns="45719" rIns="45719" bIns="45719" numCol="1" anchor="ctr">
              <a:noAutofit/>
            </a:bodyPr>
            <a:lstStyle/>
            <a:p>
              <a:pPr indent="266700" defTabSz="466768">
                <a:defRPr sz="1400" spc="150">
                  <a:solidFill>
                    <a:srgbClr val="6666FF"/>
                  </a:solidFill>
                </a:defRPr>
              </a:pPr>
              <a:endParaRPr/>
            </a:p>
          </p:txBody>
        </p:sp>
        <p:sp>
          <p:nvSpPr>
            <p:cNvPr id="343" name="Medya ve İletişim Bölümü &amp; Oryantasyon Programı"/>
            <p:cNvSpPr txBox="1"/>
            <p:nvPr/>
          </p:nvSpPr>
          <p:spPr>
            <a:xfrm>
              <a:off x="-1" y="-40945"/>
              <a:ext cx="6786121" cy="562792"/>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noAutofit/>
            </a:bodyPr>
            <a:lstStyle/>
            <a:p>
              <a:pPr indent="266700" defTabSz="466768">
                <a:defRPr sz="1400" b="1" spc="150">
                  <a:solidFill>
                    <a:srgbClr val="003366"/>
                  </a:solidFill>
                </a:defRPr>
              </a:pPr>
              <a:r>
                <a:t>Medya ve İletişim Bölümü &amp; </a:t>
              </a:r>
              <a:r>
                <a:rPr b="0">
                  <a:solidFill>
                    <a:srgbClr val="6666FF"/>
                  </a:solidFill>
                </a:rPr>
                <a:t>Oryantasyon Programı</a:t>
              </a:r>
            </a:p>
          </p:txBody>
        </p:sp>
      </p:grpSp>
      <p:pic>
        <p:nvPicPr>
          <p:cNvPr id="345" name="Ekran Resmi 2019-09-17 11.58.27.png" descr="Ekran Resmi 2019-09-17 11.58.27.png"/>
          <p:cNvPicPr>
            <a:picLocks noChangeAspect="1"/>
          </p:cNvPicPr>
          <p:nvPr/>
        </p:nvPicPr>
        <p:blipFill>
          <a:blip r:embed="rId2" cstate="print">
            <a:extLst/>
          </a:blip>
          <a:stretch>
            <a:fillRect/>
          </a:stretch>
        </p:blipFill>
        <p:spPr>
          <a:xfrm>
            <a:off x="967511" y="2061109"/>
            <a:ext cx="10274301" cy="3746501"/>
          </a:xfrm>
          <a:prstGeom prst="rect">
            <a:avLst/>
          </a:prstGeom>
          <a:ln w="12700">
            <a:miter lim="400000"/>
          </a:ln>
        </p:spPr>
      </p:pic>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 name="Altbilgi Yer Tutucusu 1"/>
          <p:cNvSpPr txBox="1"/>
          <p:nvPr/>
        </p:nvSpPr>
        <p:spPr>
          <a:xfrm>
            <a:off x="8389515" y="6424916"/>
            <a:ext cx="3600001" cy="22794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lvl1pPr algn="r">
              <a:defRPr sz="900">
                <a:solidFill>
                  <a:srgbClr val="002060"/>
                </a:solidFill>
              </a:defRPr>
            </a:lvl1pPr>
          </a:lstStyle>
          <a:p>
            <a:r>
              <a:t>Eğitim Öğretim Geliştirme Koordinatörlüğü-2019</a:t>
            </a:r>
          </a:p>
        </p:txBody>
      </p:sp>
      <p:sp>
        <p:nvSpPr>
          <p:cNvPr id="348" name="Content Placeholder 7"/>
          <p:cNvSpPr txBox="1">
            <a:spLocks noGrp="1"/>
          </p:cNvSpPr>
          <p:nvPr>
            <p:ph type="body" idx="1"/>
          </p:nvPr>
        </p:nvSpPr>
        <p:spPr>
          <a:xfrm>
            <a:off x="182661" y="201104"/>
            <a:ext cx="11844002" cy="6480002"/>
          </a:xfrm>
          <a:prstGeom prst="rect">
            <a:avLst/>
          </a:prstGeom>
          <a:solidFill>
            <a:srgbClr val="FFFFFF"/>
          </a:solidFill>
          <a:ln>
            <a:solidFill>
              <a:srgbClr val="6666FF"/>
            </a:solidFill>
            <a:round/>
          </a:ln>
        </p:spPr>
        <p:txBody>
          <a:bodyPr/>
          <a:lstStyle/>
          <a:p>
            <a:endParaRPr/>
          </a:p>
        </p:txBody>
      </p:sp>
      <p:sp>
        <p:nvSpPr>
          <p:cNvPr id="349" name="Düz Bağlayıcı 25"/>
          <p:cNvSpPr/>
          <p:nvPr/>
        </p:nvSpPr>
        <p:spPr>
          <a:xfrm>
            <a:off x="-3902" y="801523"/>
            <a:ext cx="8280002" cy="1"/>
          </a:xfrm>
          <a:prstGeom prst="line">
            <a:avLst/>
          </a:prstGeom>
          <a:ln w="12700" cap="rnd">
            <a:solidFill>
              <a:srgbClr val="CA9E84"/>
            </a:solidFill>
          </a:ln>
        </p:spPr>
        <p:txBody>
          <a:bodyPr lIns="45719" rIns="45719"/>
          <a:lstStyle/>
          <a:p>
            <a:endParaRPr/>
          </a:p>
        </p:txBody>
      </p:sp>
      <p:sp>
        <p:nvSpPr>
          <p:cNvPr id="350" name="Düz Bağlayıcı 26"/>
          <p:cNvSpPr/>
          <p:nvPr/>
        </p:nvSpPr>
        <p:spPr>
          <a:xfrm>
            <a:off x="-3737" y="784808"/>
            <a:ext cx="8208000" cy="1"/>
          </a:xfrm>
          <a:prstGeom prst="line">
            <a:avLst/>
          </a:prstGeom>
          <a:ln w="12700" cap="rnd">
            <a:solidFill>
              <a:srgbClr val="9393C6"/>
            </a:solidFill>
          </a:ln>
        </p:spPr>
        <p:txBody>
          <a:bodyPr lIns="45719" rIns="45719"/>
          <a:lstStyle/>
          <a:p>
            <a:endParaRPr/>
          </a:p>
        </p:txBody>
      </p:sp>
      <p:grpSp>
        <p:nvGrpSpPr>
          <p:cNvPr id="353" name="Dikdörtgen 17"/>
          <p:cNvGrpSpPr/>
          <p:nvPr/>
        </p:nvGrpSpPr>
        <p:grpSpPr>
          <a:xfrm>
            <a:off x="378054" y="1037476"/>
            <a:ext cx="8166019" cy="406326"/>
            <a:chOff x="0" y="0"/>
            <a:chExt cx="8166017" cy="406325"/>
          </a:xfrm>
        </p:grpSpPr>
        <p:sp>
          <p:nvSpPr>
            <p:cNvPr id="351" name="Dikdörtgen"/>
            <p:cNvSpPr/>
            <p:nvPr/>
          </p:nvSpPr>
          <p:spPr>
            <a:xfrm>
              <a:off x="-1" y="-1"/>
              <a:ext cx="8166019" cy="406327"/>
            </a:xfrm>
            <a:prstGeom prst="rect">
              <a:avLst/>
            </a:prstGeom>
            <a:solidFill>
              <a:srgbClr val="FFFFFF"/>
            </a:solidFill>
            <a:ln w="12700" cap="flat">
              <a:noFill/>
              <a:miter lim="400000"/>
            </a:ln>
            <a:effectLst/>
          </p:spPr>
          <p:txBody>
            <a:bodyPr wrap="square" lIns="45719" tIns="45719" rIns="45719" bIns="45719" numCol="1" anchor="ctr">
              <a:noAutofit/>
            </a:bodyPr>
            <a:lstStyle/>
            <a:p>
              <a:pPr indent="266700" defTabSz="466768">
                <a:defRPr spc="150">
                  <a:solidFill>
                    <a:srgbClr val="6666FF"/>
                  </a:solidFill>
                </a:defRPr>
              </a:pPr>
              <a:endParaRPr/>
            </a:p>
          </p:txBody>
        </p:sp>
        <p:sp>
          <p:nvSpPr>
            <p:cNvPr id="352" name="Bölümdeki Mezuniyet Koşulları"/>
            <p:cNvSpPr txBox="1"/>
            <p:nvPr/>
          </p:nvSpPr>
          <p:spPr>
            <a:xfrm>
              <a:off x="-1" y="66662"/>
              <a:ext cx="8166019" cy="27300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numCol="1" anchor="ctr">
              <a:spAutoFit/>
            </a:bodyPr>
            <a:lstStyle>
              <a:lvl1pPr indent="266700" defTabSz="466768">
                <a:defRPr spc="150">
                  <a:solidFill>
                    <a:srgbClr val="6666FF"/>
                  </a:solidFill>
                </a:defRPr>
              </a:lvl1pPr>
            </a:lstStyle>
            <a:p>
              <a:r>
                <a:t>Bölümdeki Mezuniyet Koşulları</a:t>
              </a:r>
            </a:p>
          </p:txBody>
        </p:sp>
      </p:grpSp>
      <p:sp>
        <p:nvSpPr>
          <p:cNvPr id="354" name="Düz Bağlayıcı 18"/>
          <p:cNvSpPr/>
          <p:nvPr/>
        </p:nvSpPr>
        <p:spPr>
          <a:xfrm flipH="1">
            <a:off x="8544706" y="1317527"/>
            <a:ext cx="1" cy="5040001"/>
          </a:xfrm>
          <a:prstGeom prst="line">
            <a:avLst/>
          </a:prstGeom>
          <a:ln w="12700" cap="rnd">
            <a:solidFill>
              <a:srgbClr val="DBE8E3"/>
            </a:solidFill>
          </a:ln>
        </p:spPr>
        <p:txBody>
          <a:bodyPr lIns="45719" rIns="45719"/>
          <a:lstStyle/>
          <a:p>
            <a:endParaRPr/>
          </a:p>
        </p:txBody>
      </p:sp>
      <p:sp>
        <p:nvSpPr>
          <p:cNvPr id="355" name="Dikdörtgen 14"/>
          <p:cNvSpPr txBox="1"/>
          <p:nvPr/>
        </p:nvSpPr>
        <p:spPr>
          <a:xfrm>
            <a:off x="8688544" y="3134989"/>
            <a:ext cx="3300973" cy="14038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266700" indent="-180975">
              <a:spcBef>
                <a:spcPts val="1200"/>
              </a:spcBef>
              <a:buSzPct val="100000"/>
              <a:buChar char="-"/>
              <a:defRPr sz="1600">
                <a:solidFill>
                  <a:srgbClr val="333399"/>
                </a:solidFill>
              </a:defRPr>
            </a:pPr>
            <a:r>
              <a:t> </a:t>
            </a:r>
          </a:p>
          <a:p>
            <a:pPr marL="266700" indent="-180975">
              <a:spcBef>
                <a:spcPts val="1200"/>
              </a:spcBef>
              <a:buSzPct val="100000"/>
              <a:buChar char="-"/>
              <a:defRPr sz="1600" b="1">
                <a:solidFill>
                  <a:srgbClr val="333399"/>
                </a:solidFill>
              </a:defRPr>
            </a:pPr>
            <a:r>
              <a:t> </a:t>
            </a:r>
          </a:p>
          <a:p>
            <a:pPr marL="266700" indent="-180975">
              <a:spcBef>
                <a:spcPts val="1200"/>
              </a:spcBef>
              <a:buSzPct val="100000"/>
              <a:buChar char="-"/>
              <a:defRPr sz="1600" b="1">
                <a:solidFill>
                  <a:srgbClr val="333399"/>
                </a:solidFill>
              </a:defRPr>
            </a:pPr>
            <a:r>
              <a:t> </a:t>
            </a:r>
          </a:p>
          <a:p>
            <a:pPr marL="266700" indent="-180975">
              <a:spcBef>
                <a:spcPts val="1200"/>
              </a:spcBef>
              <a:buSzPct val="100000"/>
              <a:buChar char="-"/>
              <a:defRPr sz="1600" b="1">
                <a:solidFill>
                  <a:srgbClr val="333399"/>
                </a:solidFill>
              </a:defRPr>
            </a:pPr>
            <a:r>
              <a:t> </a:t>
            </a:r>
          </a:p>
        </p:txBody>
      </p:sp>
      <p:sp>
        <p:nvSpPr>
          <p:cNvPr id="356" name="Dikdörtgen 12"/>
          <p:cNvSpPr txBox="1">
            <a:spLocks noGrp="1"/>
          </p:cNvSpPr>
          <p:nvPr>
            <p:ph type="sldNum" sz="quarter" idx="4294967295"/>
          </p:nvPr>
        </p:nvSpPr>
        <p:spPr>
          <a:xfrm>
            <a:off x="-68141" y="1128100"/>
            <a:ext cx="720001" cy="235406"/>
          </a:xfrm>
          <a:prstGeom prst="rect">
            <a:avLst/>
          </a:prstGeom>
          <a:gradFill>
            <a:gsLst>
              <a:gs pos="5000">
                <a:srgbClr val="FFFFFF"/>
              </a:gs>
              <a:gs pos="40000">
                <a:srgbClr val="AC05CD"/>
              </a:gs>
            </a:gsLst>
          </a:gradFill>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a:lstStyle>
            <a:lvl1pPr algn="ctr" defTabSz="450892">
              <a:defRPr sz="1600" b="1" spc="150">
                <a:solidFill>
                  <a:srgbClr val="FFFFFF"/>
                </a:solidFill>
              </a:defRPr>
            </a:lvl1pPr>
          </a:lstStyle>
          <a:p>
            <a:fld id="{86CB4B4D-7CA3-9044-876B-883B54F8677D}" type="slidenum">
              <a:rPr/>
              <a:pPr/>
              <a:t>15</a:t>
            </a:fld>
            <a:endParaRPr/>
          </a:p>
        </p:txBody>
      </p:sp>
      <p:sp>
        <p:nvSpPr>
          <p:cNvPr id="357" name="Dikdörtgen 11"/>
          <p:cNvSpPr txBox="1"/>
          <p:nvPr/>
        </p:nvSpPr>
        <p:spPr>
          <a:xfrm>
            <a:off x="182662" y="1629717"/>
            <a:ext cx="8255080" cy="150104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marL="808037" indent="-265112" algn="just">
              <a:lnSpc>
                <a:spcPct val="150000"/>
              </a:lnSpc>
              <a:spcBef>
                <a:spcPts val="1200"/>
              </a:spcBef>
              <a:buClr>
                <a:srgbClr val="6666FF"/>
              </a:buClr>
              <a:buSzPct val="100000"/>
              <a:buChar char="▪"/>
            </a:pPr>
            <a:r>
              <a:t>Mezuniyet kredisi / AKTS : 120 AKTS</a:t>
            </a:r>
          </a:p>
          <a:p>
            <a:pPr marL="808037" indent="-265112" algn="just">
              <a:lnSpc>
                <a:spcPct val="150000"/>
              </a:lnSpc>
              <a:spcBef>
                <a:spcPts val="1200"/>
              </a:spcBef>
              <a:buClr>
                <a:srgbClr val="6666FF"/>
              </a:buClr>
              <a:buSzPct val="100000"/>
              <a:buChar char="▪"/>
            </a:pPr>
            <a:r>
              <a:t>Yaz Stajı : 20 + 20 = 40 Gün</a:t>
            </a:r>
          </a:p>
          <a:p>
            <a:pPr marL="808037" indent="-265112" algn="just">
              <a:lnSpc>
                <a:spcPct val="150000"/>
              </a:lnSpc>
              <a:spcBef>
                <a:spcPts val="1200"/>
              </a:spcBef>
              <a:buClr>
                <a:srgbClr val="6666FF"/>
              </a:buClr>
              <a:buSzPct val="100000"/>
              <a:buChar char="▪"/>
            </a:pPr>
            <a:r>
              <a:t>GNO: 4.00 üzerinden en az 2.00 GNO</a:t>
            </a:r>
          </a:p>
        </p:txBody>
      </p:sp>
      <p:grpSp>
        <p:nvGrpSpPr>
          <p:cNvPr id="360" name="Dikdörtgen 10"/>
          <p:cNvGrpSpPr/>
          <p:nvPr/>
        </p:nvGrpSpPr>
        <p:grpSpPr>
          <a:xfrm>
            <a:off x="196799" y="253763"/>
            <a:ext cx="6786121" cy="562792"/>
            <a:chOff x="0" y="-40944"/>
            <a:chExt cx="6786119" cy="562790"/>
          </a:xfrm>
        </p:grpSpPr>
        <p:sp>
          <p:nvSpPr>
            <p:cNvPr id="358" name="Dikdörtgen"/>
            <p:cNvSpPr/>
            <p:nvPr/>
          </p:nvSpPr>
          <p:spPr>
            <a:xfrm>
              <a:off x="-1" y="0"/>
              <a:ext cx="6786121" cy="480902"/>
            </a:xfrm>
            <a:prstGeom prst="rect">
              <a:avLst/>
            </a:prstGeom>
            <a:solidFill>
              <a:srgbClr val="FFFFFF"/>
            </a:solidFill>
            <a:ln w="12700" cap="flat">
              <a:noFill/>
              <a:miter lim="400000"/>
            </a:ln>
            <a:effectLst/>
          </p:spPr>
          <p:txBody>
            <a:bodyPr wrap="square" lIns="45719" tIns="45719" rIns="45719" bIns="45719" numCol="1" anchor="ctr">
              <a:noAutofit/>
            </a:bodyPr>
            <a:lstStyle/>
            <a:p>
              <a:pPr indent="266700" defTabSz="466768">
                <a:defRPr sz="1400" spc="150">
                  <a:solidFill>
                    <a:srgbClr val="6666FF"/>
                  </a:solidFill>
                </a:defRPr>
              </a:pPr>
              <a:endParaRPr/>
            </a:p>
          </p:txBody>
        </p:sp>
        <p:sp>
          <p:nvSpPr>
            <p:cNvPr id="359" name="Medya ve İletişim Bölümü &amp; Oryantasyon Programı"/>
            <p:cNvSpPr txBox="1"/>
            <p:nvPr/>
          </p:nvSpPr>
          <p:spPr>
            <a:xfrm>
              <a:off x="-1" y="-40945"/>
              <a:ext cx="6786121" cy="562792"/>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noAutofit/>
            </a:bodyPr>
            <a:lstStyle/>
            <a:p>
              <a:pPr indent="266700" defTabSz="466768">
                <a:defRPr sz="1400" b="1" spc="150">
                  <a:solidFill>
                    <a:srgbClr val="003366"/>
                  </a:solidFill>
                </a:defRPr>
              </a:pPr>
              <a:r>
                <a:t>Medya ve İletişim Bölümü &amp; </a:t>
              </a:r>
              <a:r>
                <a:rPr b="0">
                  <a:solidFill>
                    <a:srgbClr val="6666FF"/>
                  </a:solidFill>
                </a:rPr>
                <a:t>Oryantasyon Programı</a:t>
              </a:r>
            </a:p>
          </p:txBody>
        </p:sp>
      </p:gr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 name="Altbilgi Yer Tutucusu 1"/>
          <p:cNvSpPr txBox="1"/>
          <p:nvPr/>
        </p:nvSpPr>
        <p:spPr>
          <a:xfrm>
            <a:off x="8389515" y="6424916"/>
            <a:ext cx="3600001" cy="22794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lvl1pPr algn="r">
              <a:defRPr sz="900">
                <a:solidFill>
                  <a:srgbClr val="002060"/>
                </a:solidFill>
              </a:defRPr>
            </a:lvl1pPr>
          </a:lstStyle>
          <a:p>
            <a:r>
              <a:t>Eğitim Öğretim Geliştirme Koordinatörlüğü-2019</a:t>
            </a:r>
          </a:p>
        </p:txBody>
      </p:sp>
      <p:sp>
        <p:nvSpPr>
          <p:cNvPr id="363" name="Content Placeholder 7"/>
          <p:cNvSpPr txBox="1">
            <a:spLocks noGrp="1"/>
          </p:cNvSpPr>
          <p:nvPr>
            <p:ph type="body" idx="1"/>
          </p:nvPr>
        </p:nvSpPr>
        <p:spPr>
          <a:xfrm>
            <a:off x="182661" y="201104"/>
            <a:ext cx="11844002" cy="6480002"/>
          </a:xfrm>
          <a:prstGeom prst="rect">
            <a:avLst/>
          </a:prstGeom>
          <a:solidFill>
            <a:srgbClr val="FFFFFF"/>
          </a:solidFill>
          <a:ln>
            <a:solidFill>
              <a:srgbClr val="6666FF"/>
            </a:solidFill>
            <a:round/>
          </a:ln>
        </p:spPr>
        <p:txBody>
          <a:bodyPr/>
          <a:lstStyle/>
          <a:p>
            <a:endParaRPr/>
          </a:p>
        </p:txBody>
      </p:sp>
      <p:sp>
        <p:nvSpPr>
          <p:cNvPr id="364" name="Düz Bağlayıcı 25"/>
          <p:cNvSpPr/>
          <p:nvPr/>
        </p:nvSpPr>
        <p:spPr>
          <a:xfrm>
            <a:off x="-3902" y="801523"/>
            <a:ext cx="8280002" cy="1"/>
          </a:xfrm>
          <a:prstGeom prst="line">
            <a:avLst/>
          </a:prstGeom>
          <a:ln w="12700" cap="rnd">
            <a:solidFill>
              <a:srgbClr val="CA9E84"/>
            </a:solidFill>
          </a:ln>
        </p:spPr>
        <p:txBody>
          <a:bodyPr lIns="45719" rIns="45719"/>
          <a:lstStyle/>
          <a:p>
            <a:endParaRPr/>
          </a:p>
        </p:txBody>
      </p:sp>
      <p:sp>
        <p:nvSpPr>
          <p:cNvPr id="365" name="Düz Bağlayıcı 26"/>
          <p:cNvSpPr/>
          <p:nvPr/>
        </p:nvSpPr>
        <p:spPr>
          <a:xfrm>
            <a:off x="-3737" y="784808"/>
            <a:ext cx="8208000" cy="1"/>
          </a:xfrm>
          <a:prstGeom prst="line">
            <a:avLst/>
          </a:prstGeom>
          <a:ln w="12700" cap="rnd">
            <a:solidFill>
              <a:srgbClr val="9393C6"/>
            </a:solidFill>
          </a:ln>
        </p:spPr>
        <p:txBody>
          <a:bodyPr lIns="45719" rIns="45719"/>
          <a:lstStyle/>
          <a:p>
            <a:endParaRPr/>
          </a:p>
        </p:txBody>
      </p:sp>
      <p:grpSp>
        <p:nvGrpSpPr>
          <p:cNvPr id="368" name="Dikdörtgen 17"/>
          <p:cNvGrpSpPr/>
          <p:nvPr/>
        </p:nvGrpSpPr>
        <p:grpSpPr>
          <a:xfrm>
            <a:off x="378054" y="1037476"/>
            <a:ext cx="8166019" cy="406326"/>
            <a:chOff x="0" y="0"/>
            <a:chExt cx="8166017" cy="406325"/>
          </a:xfrm>
        </p:grpSpPr>
        <p:sp>
          <p:nvSpPr>
            <p:cNvPr id="366" name="Dikdörtgen"/>
            <p:cNvSpPr/>
            <p:nvPr/>
          </p:nvSpPr>
          <p:spPr>
            <a:xfrm>
              <a:off x="-1" y="-1"/>
              <a:ext cx="8166019" cy="406327"/>
            </a:xfrm>
            <a:prstGeom prst="rect">
              <a:avLst/>
            </a:prstGeom>
            <a:solidFill>
              <a:srgbClr val="FFFFFF"/>
            </a:solidFill>
            <a:ln w="12700" cap="flat">
              <a:noFill/>
              <a:miter lim="400000"/>
            </a:ln>
            <a:effectLst/>
          </p:spPr>
          <p:txBody>
            <a:bodyPr wrap="square" lIns="45719" tIns="45719" rIns="45719" bIns="45719" numCol="1" anchor="ctr">
              <a:noAutofit/>
            </a:bodyPr>
            <a:lstStyle/>
            <a:p>
              <a:pPr indent="266700" defTabSz="466768">
                <a:defRPr spc="150">
                  <a:solidFill>
                    <a:srgbClr val="6666FF"/>
                  </a:solidFill>
                </a:defRPr>
              </a:pPr>
              <a:endParaRPr/>
            </a:p>
          </p:txBody>
        </p:sp>
        <p:sp>
          <p:nvSpPr>
            <p:cNvPr id="367" name="Bölümdeki Mezuniyet Sonrası İş Alanları"/>
            <p:cNvSpPr txBox="1"/>
            <p:nvPr/>
          </p:nvSpPr>
          <p:spPr>
            <a:xfrm>
              <a:off x="-1" y="66662"/>
              <a:ext cx="8166019" cy="27300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numCol="1" anchor="ctr">
              <a:spAutoFit/>
            </a:bodyPr>
            <a:lstStyle>
              <a:lvl1pPr indent="266700" defTabSz="466768">
                <a:defRPr spc="150">
                  <a:solidFill>
                    <a:srgbClr val="6666FF"/>
                  </a:solidFill>
                </a:defRPr>
              </a:lvl1pPr>
            </a:lstStyle>
            <a:p>
              <a:r>
                <a:t>Bölümdeki Mezuniyet Sonrası İş Alanları</a:t>
              </a:r>
            </a:p>
          </p:txBody>
        </p:sp>
      </p:grpSp>
      <p:sp>
        <p:nvSpPr>
          <p:cNvPr id="369" name="Düz Bağlayıcı 18"/>
          <p:cNvSpPr/>
          <p:nvPr/>
        </p:nvSpPr>
        <p:spPr>
          <a:xfrm flipH="1">
            <a:off x="8544706" y="1317527"/>
            <a:ext cx="1" cy="5040001"/>
          </a:xfrm>
          <a:prstGeom prst="line">
            <a:avLst/>
          </a:prstGeom>
          <a:ln w="12700" cap="rnd">
            <a:solidFill>
              <a:srgbClr val="DBE8E3"/>
            </a:solidFill>
          </a:ln>
        </p:spPr>
        <p:txBody>
          <a:bodyPr lIns="45719" rIns="45719"/>
          <a:lstStyle/>
          <a:p>
            <a:endParaRPr/>
          </a:p>
        </p:txBody>
      </p:sp>
      <p:sp>
        <p:nvSpPr>
          <p:cNvPr id="370" name="Dikdörtgen 14"/>
          <p:cNvSpPr txBox="1"/>
          <p:nvPr/>
        </p:nvSpPr>
        <p:spPr>
          <a:xfrm>
            <a:off x="8688544" y="3134989"/>
            <a:ext cx="3300973" cy="14038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266700" indent="-180975">
              <a:spcBef>
                <a:spcPts val="1200"/>
              </a:spcBef>
              <a:buSzPct val="100000"/>
              <a:buChar char="-"/>
              <a:defRPr sz="1600">
                <a:solidFill>
                  <a:srgbClr val="333399"/>
                </a:solidFill>
              </a:defRPr>
            </a:pPr>
            <a:r>
              <a:t> </a:t>
            </a:r>
          </a:p>
          <a:p>
            <a:pPr marL="266700" indent="-180975">
              <a:spcBef>
                <a:spcPts val="1200"/>
              </a:spcBef>
              <a:buSzPct val="100000"/>
              <a:buChar char="-"/>
              <a:defRPr sz="1600" b="1">
                <a:solidFill>
                  <a:srgbClr val="333399"/>
                </a:solidFill>
              </a:defRPr>
            </a:pPr>
            <a:r>
              <a:t> </a:t>
            </a:r>
          </a:p>
          <a:p>
            <a:pPr marL="266700" indent="-180975">
              <a:spcBef>
                <a:spcPts val="1200"/>
              </a:spcBef>
              <a:buSzPct val="100000"/>
              <a:buChar char="-"/>
              <a:defRPr sz="1600" b="1">
                <a:solidFill>
                  <a:srgbClr val="333399"/>
                </a:solidFill>
              </a:defRPr>
            </a:pPr>
            <a:r>
              <a:t> </a:t>
            </a:r>
          </a:p>
          <a:p>
            <a:pPr marL="266700" indent="-180975">
              <a:spcBef>
                <a:spcPts val="1200"/>
              </a:spcBef>
              <a:buSzPct val="100000"/>
              <a:buChar char="-"/>
              <a:defRPr sz="1600" b="1">
                <a:solidFill>
                  <a:srgbClr val="333399"/>
                </a:solidFill>
              </a:defRPr>
            </a:pPr>
            <a:r>
              <a:t> </a:t>
            </a:r>
          </a:p>
        </p:txBody>
      </p:sp>
      <p:sp>
        <p:nvSpPr>
          <p:cNvPr id="371" name="Dikdörtgen 12"/>
          <p:cNvSpPr txBox="1">
            <a:spLocks noGrp="1"/>
          </p:cNvSpPr>
          <p:nvPr>
            <p:ph type="sldNum" sz="quarter" idx="4294967295"/>
          </p:nvPr>
        </p:nvSpPr>
        <p:spPr>
          <a:xfrm>
            <a:off x="-68141" y="1128100"/>
            <a:ext cx="720001" cy="235406"/>
          </a:xfrm>
          <a:prstGeom prst="rect">
            <a:avLst/>
          </a:prstGeom>
          <a:gradFill>
            <a:gsLst>
              <a:gs pos="5000">
                <a:srgbClr val="FFFFFF"/>
              </a:gs>
              <a:gs pos="40000">
                <a:srgbClr val="AC05CD"/>
              </a:gs>
            </a:gsLst>
          </a:gradFill>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a:lstStyle>
            <a:lvl1pPr algn="ctr" defTabSz="450892">
              <a:defRPr sz="1600" b="1" spc="150">
                <a:solidFill>
                  <a:srgbClr val="FFFFFF"/>
                </a:solidFill>
              </a:defRPr>
            </a:lvl1pPr>
          </a:lstStyle>
          <a:p>
            <a:fld id="{86CB4B4D-7CA3-9044-876B-883B54F8677D}" type="slidenum">
              <a:rPr/>
              <a:pPr/>
              <a:t>16</a:t>
            </a:fld>
            <a:endParaRPr/>
          </a:p>
        </p:txBody>
      </p:sp>
      <p:sp>
        <p:nvSpPr>
          <p:cNvPr id="372" name="Dikdörtgen 11"/>
          <p:cNvSpPr txBox="1"/>
          <p:nvPr/>
        </p:nvSpPr>
        <p:spPr>
          <a:xfrm>
            <a:off x="182662" y="1629717"/>
            <a:ext cx="8255080" cy="119624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marL="808037" indent="-265112" algn="just">
              <a:lnSpc>
                <a:spcPct val="150000"/>
              </a:lnSpc>
              <a:spcBef>
                <a:spcPts val="1200"/>
              </a:spcBef>
              <a:buClr>
                <a:srgbClr val="6666FF"/>
              </a:buClr>
              <a:buSzPct val="100000"/>
              <a:buChar char="▪"/>
            </a:lvl1pPr>
          </a:lstStyle>
          <a:p>
            <a:r>
              <a:t>Medya ve İletişim Önlisans Programını başarı ile tamamlayan mezunlar, medya sektörünün çeşitli aşamalarında, kurumsal iletişim ya da halkla ilişkiler birimlerinde çalışabileceklerdir.</a:t>
            </a:r>
          </a:p>
        </p:txBody>
      </p:sp>
      <p:grpSp>
        <p:nvGrpSpPr>
          <p:cNvPr id="375" name="Dikdörtgen 10"/>
          <p:cNvGrpSpPr/>
          <p:nvPr/>
        </p:nvGrpSpPr>
        <p:grpSpPr>
          <a:xfrm>
            <a:off x="196799" y="253763"/>
            <a:ext cx="6786121" cy="562792"/>
            <a:chOff x="0" y="-40944"/>
            <a:chExt cx="6786119" cy="562790"/>
          </a:xfrm>
        </p:grpSpPr>
        <p:sp>
          <p:nvSpPr>
            <p:cNvPr id="373" name="Dikdörtgen"/>
            <p:cNvSpPr/>
            <p:nvPr/>
          </p:nvSpPr>
          <p:spPr>
            <a:xfrm>
              <a:off x="-1" y="0"/>
              <a:ext cx="6786121" cy="480902"/>
            </a:xfrm>
            <a:prstGeom prst="rect">
              <a:avLst/>
            </a:prstGeom>
            <a:solidFill>
              <a:srgbClr val="FFFFFF"/>
            </a:solidFill>
            <a:ln w="12700" cap="flat">
              <a:noFill/>
              <a:miter lim="400000"/>
            </a:ln>
            <a:effectLst/>
          </p:spPr>
          <p:txBody>
            <a:bodyPr wrap="square" lIns="45719" tIns="45719" rIns="45719" bIns="45719" numCol="1" anchor="ctr">
              <a:noAutofit/>
            </a:bodyPr>
            <a:lstStyle/>
            <a:p>
              <a:pPr indent="266700" defTabSz="466768">
                <a:defRPr sz="1400" spc="150">
                  <a:solidFill>
                    <a:srgbClr val="6666FF"/>
                  </a:solidFill>
                </a:defRPr>
              </a:pPr>
              <a:endParaRPr/>
            </a:p>
          </p:txBody>
        </p:sp>
        <p:sp>
          <p:nvSpPr>
            <p:cNvPr id="374" name="Medya ve İletişim Bölümü &amp; Oryantasyon Programı"/>
            <p:cNvSpPr txBox="1"/>
            <p:nvPr/>
          </p:nvSpPr>
          <p:spPr>
            <a:xfrm>
              <a:off x="-1" y="-40945"/>
              <a:ext cx="6786121" cy="562792"/>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noAutofit/>
            </a:bodyPr>
            <a:lstStyle/>
            <a:p>
              <a:pPr indent="266700" defTabSz="466768">
                <a:defRPr sz="1400" b="1" spc="150">
                  <a:solidFill>
                    <a:srgbClr val="003366"/>
                  </a:solidFill>
                </a:defRPr>
              </a:pPr>
              <a:r>
                <a:t>Medya ve İletişim Bölümü &amp; </a:t>
              </a:r>
              <a:r>
                <a:rPr b="0">
                  <a:solidFill>
                    <a:srgbClr val="6666FF"/>
                  </a:solidFill>
                </a:rPr>
                <a:t>Oryantasyon Programı</a:t>
              </a:r>
            </a:p>
          </p:txBody>
        </p:sp>
      </p:gr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 name="Altbilgi Yer Tutucusu 1"/>
          <p:cNvSpPr txBox="1"/>
          <p:nvPr/>
        </p:nvSpPr>
        <p:spPr>
          <a:xfrm>
            <a:off x="8389515" y="6424916"/>
            <a:ext cx="3600001" cy="22794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lvl1pPr algn="r">
              <a:defRPr sz="900">
                <a:solidFill>
                  <a:srgbClr val="002060"/>
                </a:solidFill>
              </a:defRPr>
            </a:lvl1pPr>
          </a:lstStyle>
          <a:p>
            <a:r>
              <a:t>Eğitim Öğretim Geliştirme Koordinatörlüğü-2019</a:t>
            </a:r>
          </a:p>
        </p:txBody>
      </p:sp>
      <p:sp>
        <p:nvSpPr>
          <p:cNvPr id="378" name="Content Placeholder 7"/>
          <p:cNvSpPr txBox="1">
            <a:spLocks noGrp="1"/>
          </p:cNvSpPr>
          <p:nvPr>
            <p:ph type="body" idx="1"/>
          </p:nvPr>
        </p:nvSpPr>
        <p:spPr>
          <a:xfrm>
            <a:off x="182661" y="201104"/>
            <a:ext cx="11844002" cy="6480002"/>
          </a:xfrm>
          <a:prstGeom prst="rect">
            <a:avLst/>
          </a:prstGeom>
          <a:solidFill>
            <a:srgbClr val="FFFFFF"/>
          </a:solidFill>
          <a:ln>
            <a:solidFill>
              <a:srgbClr val="6666FF"/>
            </a:solidFill>
            <a:round/>
          </a:ln>
        </p:spPr>
        <p:txBody>
          <a:bodyPr/>
          <a:lstStyle/>
          <a:p>
            <a:endParaRPr/>
          </a:p>
        </p:txBody>
      </p:sp>
      <p:sp>
        <p:nvSpPr>
          <p:cNvPr id="379" name="Düz Bağlayıcı 25"/>
          <p:cNvSpPr/>
          <p:nvPr/>
        </p:nvSpPr>
        <p:spPr>
          <a:xfrm>
            <a:off x="-3902" y="801523"/>
            <a:ext cx="8280002" cy="1"/>
          </a:xfrm>
          <a:prstGeom prst="line">
            <a:avLst/>
          </a:prstGeom>
          <a:ln w="12700" cap="rnd">
            <a:solidFill>
              <a:srgbClr val="CA9E84"/>
            </a:solidFill>
          </a:ln>
        </p:spPr>
        <p:txBody>
          <a:bodyPr lIns="45719" rIns="45719"/>
          <a:lstStyle/>
          <a:p>
            <a:endParaRPr/>
          </a:p>
        </p:txBody>
      </p:sp>
      <p:sp>
        <p:nvSpPr>
          <p:cNvPr id="380" name="Düz Bağlayıcı 26"/>
          <p:cNvSpPr/>
          <p:nvPr/>
        </p:nvSpPr>
        <p:spPr>
          <a:xfrm>
            <a:off x="-3737" y="784808"/>
            <a:ext cx="8208000" cy="1"/>
          </a:xfrm>
          <a:prstGeom prst="line">
            <a:avLst/>
          </a:prstGeom>
          <a:ln w="12700" cap="rnd">
            <a:solidFill>
              <a:srgbClr val="9393C6"/>
            </a:solidFill>
          </a:ln>
        </p:spPr>
        <p:txBody>
          <a:bodyPr lIns="45719" rIns="45719"/>
          <a:lstStyle/>
          <a:p>
            <a:endParaRPr/>
          </a:p>
        </p:txBody>
      </p:sp>
      <p:grpSp>
        <p:nvGrpSpPr>
          <p:cNvPr id="383" name="Dikdörtgen 17"/>
          <p:cNvGrpSpPr/>
          <p:nvPr/>
        </p:nvGrpSpPr>
        <p:grpSpPr>
          <a:xfrm>
            <a:off x="378054" y="1037476"/>
            <a:ext cx="8166019" cy="406326"/>
            <a:chOff x="0" y="0"/>
            <a:chExt cx="8166017" cy="406325"/>
          </a:xfrm>
        </p:grpSpPr>
        <p:sp>
          <p:nvSpPr>
            <p:cNvPr id="381" name="Dikdörtgen"/>
            <p:cNvSpPr/>
            <p:nvPr/>
          </p:nvSpPr>
          <p:spPr>
            <a:xfrm>
              <a:off x="-1" y="-1"/>
              <a:ext cx="8166019" cy="406327"/>
            </a:xfrm>
            <a:prstGeom prst="rect">
              <a:avLst/>
            </a:prstGeom>
            <a:solidFill>
              <a:srgbClr val="FFFFFF"/>
            </a:solidFill>
            <a:ln w="12700" cap="flat">
              <a:noFill/>
              <a:miter lim="400000"/>
            </a:ln>
            <a:effectLst/>
          </p:spPr>
          <p:txBody>
            <a:bodyPr wrap="square" lIns="45719" tIns="45719" rIns="45719" bIns="45719" numCol="1" anchor="ctr">
              <a:noAutofit/>
            </a:bodyPr>
            <a:lstStyle/>
            <a:p>
              <a:pPr indent="266700" defTabSz="466768">
                <a:defRPr spc="150">
                  <a:solidFill>
                    <a:srgbClr val="6666FF"/>
                  </a:solidFill>
                </a:defRPr>
              </a:pPr>
              <a:endParaRPr/>
            </a:p>
          </p:txBody>
        </p:sp>
        <p:sp>
          <p:nvSpPr>
            <p:cNvPr id="382" name="Mezuniyet Sonrası Dikey Geçiş İmkanları"/>
            <p:cNvSpPr txBox="1"/>
            <p:nvPr/>
          </p:nvSpPr>
          <p:spPr>
            <a:xfrm>
              <a:off x="-1" y="66662"/>
              <a:ext cx="8166019" cy="27300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numCol="1" anchor="ctr">
              <a:spAutoFit/>
            </a:bodyPr>
            <a:lstStyle>
              <a:lvl1pPr indent="266700" defTabSz="466768">
                <a:defRPr spc="150">
                  <a:solidFill>
                    <a:srgbClr val="6666FF"/>
                  </a:solidFill>
                </a:defRPr>
              </a:lvl1pPr>
            </a:lstStyle>
            <a:p>
              <a:r>
                <a:t>Mezuniyet Sonrası Dikey Geçiş İmkanları</a:t>
              </a:r>
            </a:p>
          </p:txBody>
        </p:sp>
      </p:grpSp>
      <p:sp>
        <p:nvSpPr>
          <p:cNvPr id="384" name="Düz Bağlayıcı 18"/>
          <p:cNvSpPr/>
          <p:nvPr/>
        </p:nvSpPr>
        <p:spPr>
          <a:xfrm flipH="1">
            <a:off x="8544706" y="1317527"/>
            <a:ext cx="1" cy="5040001"/>
          </a:xfrm>
          <a:prstGeom prst="line">
            <a:avLst/>
          </a:prstGeom>
          <a:ln w="12700" cap="rnd">
            <a:solidFill>
              <a:srgbClr val="DBE8E3"/>
            </a:solidFill>
          </a:ln>
        </p:spPr>
        <p:txBody>
          <a:bodyPr lIns="45719" rIns="45719"/>
          <a:lstStyle/>
          <a:p>
            <a:endParaRPr/>
          </a:p>
        </p:txBody>
      </p:sp>
      <p:sp>
        <p:nvSpPr>
          <p:cNvPr id="385" name="Dikdörtgen 14"/>
          <p:cNvSpPr txBox="1"/>
          <p:nvPr/>
        </p:nvSpPr>
        <p:spPr>
          <a:xfrm>
            <a:off x="8688544" y="3134989"/>
            <a:ext cx="3300973" cy="14038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266700" indent="-180975">
              <a:spcBef>
                <a:spcPts val="1200"/>
              </a:spcBef>
              <a:buSzPct val="100000"/>
              <a:buChar char="-"/>
              <a:defRPr sz="1600">
                <a:solidFill>
                  <a:srgbClr val="333399"/>
                </a:solidFill>
              </a:defRPr>
            </a:pPr>
            <a:r>
              <a:t> </a:t>
            </a:r>
          </a:p>
          <a:p>
            <a:pPr marL="266700" indent="-180975">
              <a:spcBef>
                <a:spcPts val="1200"/>
              </a:spcBef>
              <a:buSzPct val="100000"/>
              <a:buChar char="-"/>
              <a:defRPr sz="1600" b="1">
                <a:solidFill>
                  <a:srgbClr val="333399"/>
                </a:solidFill>
              </a:defRPr>
            </a:pPr>
            <a:r>
              <a:t> </a:t>
            </a:r>
          </a:p>
          <a:p>
            <a:pPr marL="266700" indent="-180975">
              <a:spcBef>
                <a:spcPts val="1200"/>
              </a:spcBef>
              <a:buSzPct val="100000"/>
              <a:buChar char="-"/>
              <a:defRPr sz="1600" b="1">
                <a:solidFill>
                  <a:srgbClr val="333399"/>
                </a:solidFill>
              </a:defRPr>
            </a:pPr>
            <a:r>
              <a:t> </a:t>
            </a:r>
          </a:p>
          <a:p>
            <a:pPr marL="266700" indent="-180975">
              <a:spcBef>
                <a:spcPts val="1200"/>
              </a:spcBef>
              <a:buSzPct val="100000"/>
              <a:buChar char="-"/>
              <a:defRPr sz="1600" b="1">
                <a:solidFill>
                  <a:srgbClr val="333399"/>
                </a:solidFill>
              </a:defRPr>
            </a:pPr>
            <a:r>
              <a:t> </a:t>
            </a:r>
          </a:p>
        </p:txBody>
      </p:sp>
      <p:sp>
        <p:nvSpPr>
          <p:cNvPr id="386" name="Dikdörtgen 12"/>
          <p:cNvSpPr txBox="1">
            <a:spLocks noGrp="1"/>
          </p:cNvSpPr>
          <p:nvPr>
            <p:ph type="sldNum" sz="quarter" idx="4294967295"/>
          </p:nvPr>
        </p:nvSpPr>
        <p:spPr>
          <a:xfrm>
            <a:off x="-68141" y="1128100"/>
            <a:ext cx="720001" cy="235406"/>
          </a:xfrm>
          <a:prstGeom prst="rect">
            <a:avLst/>
          </a:prstGeom>
          <a:gradFill>
            <a:gsLst>
              <a:gs pos="5000">
                <a:srgbClr val="FFFFFF"/>
              </a:gs>
              <a:gs pos="40000">
                <a:srgbClr val="AC05CD"/>
              </a:gs>
            </a:gsLst>
          </a:gradFill>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a:lstStyle>
            <a:lvl1pPr algn="ctr" defTabSz="450892">
              <a:defRPr sz="1600" b="1" spc="150">
                <a:solidFill>
                  <a:srgbClr val="FFFFFF"/>
                </a:solidFill>
              </a:defRPr>
            </a:lvl1pPr>
          </a:lstStyle>
          <a:p>
            <a:fld id="{86CB4B4D-7CA3-9044-876B-883B54F8677D}" type="slidenum">
              <a:rPr/>
              <a:pPr/>
              <a:t>17</a:t>
            </a:fld>
            <a:endParaRPr/>
          </a:p>
        </p:txBody>
      </p:sp>
      <p:sp>
        <p:nvSpPr>
          <p:cNvPr id="387" name="Dikdörtgen 11"/>
          <p:cNvSpPr txBox="1"/>
          <p:nvPr/>
        </p:nvSpPr>
        <p:spPr>
          <a:xfrm>
            <a:off x="182662" y="1629717"/>
            <a:ext cx="8255080" cy="377423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marL="808037" indent="-265112" algn="just">
              <a:lnSpc>
                <a:spcPct val="150000"/>
              </a:lnSpc>
              <a:spcBef>
                <a:spcPts val="1200"/>
              </a:spcBef>
              <a:buClr>
                <a:srgbClr val="6666FF"/>
              </a:buClr>
              <a:buSzPct val="100000"/>
              <a:buChar char="▪"/>
            </a:pPr>
            <a:r>
              <a:t>Radyo ve Televizyon</a:t>
            </a:r>
          </a:p>
          <a:p>
            <a:pPr marL="808037" indent="-265112" algn="just">
              <a:lnSpc>
                <a:spcPct val="150000"/>
              </a:lnSpc>
              <a:spcBef>
                <a:spcPts val="1200"/>
              </a:spcBef>
              <a:buClr>
                <a:srgbClr val="6666FF"/>
              </a:buClr>
              <a:buSzPct val="100000"/>
              <a:buChar char="▪"/>
            </a:pPr>
            <a:r>
              <a:t>Sinema ve Televizyon</a:t>
            </a:r>
          </a:p>
          <a:p>
            <a:pPr marL="808037" indent="-265112" algn="just">
              <a:lnSpc>
                <a:spcPct val="150000"/>
              </a:lnSpc>
              <a:spcBef>
                <a:spcPts val="1200"/>
              </a:spcBef>
              <a:buClr>
                <a:srgbClr val="6666FF"/>
              </a:buClr>
              <a:buSzPct val="100000"/>
              <a:buChar char="▪"/>
            </a:pPr>
            <a:r>
              <a:t>Gazetecilik</a:t>
            </a:r>
          </a:p>
          <a:p>
            <a:pPr marL="808037" indent="-265112" algn="just">
              <a:lnSpc>
                <a:spcPct val="150000"/>
              </a:lnSpc>
              <a:spcBef>
                <a:spcPts val="1200"/>
              </a:spcBef>
              <a:buClr>
                <a:srgbClr val="6666FF"/>
              </a:buClr>
              <a:buSzPct val="100000"/>
              <a:buChar char="▪"/>
            </a:pPr>
            <a:r>
              <a:t>Medya ve İletişim</a:t>
            </a:r>
          </a:p>
          <a:p>
            <a:pPr marL="808037" indent="-265112" algn="just">
              <a:lnSpc>
                <a:spcPct val="150000"/>
              </a:lnSpc>
              <a:spcBef>
                <a:spcPts val="1200"/>
              </a:spcBef>
              <a:buClr>
                <a:srgbClr val="6666FF"/>
              </a:buClr>
              <a:buSzPct val="100000"/>
              <a:buChar char="▪"/>
            </a:pPr>
            <a:r>
              <a:t>Medya ve İletişim Sistemleri</a:t>
            </a:r>
          </a:p>
          <a:p>
            <a:pPr marL="808037" indent="-265112" algn="just">
              <a:lnSpc>
                <a:spcPct val="150000"/>
              </a:lnSpc>
              <a:spcBef>
                <a:spcPts val="1200"/>
              </a:spcBef>
              <a:buClr>
                <a:srgbClr val="6666FF"/>
              </a:buClr>
              <a:buSzPct val="100000"/>
              <a:buChar char="▪"/>
            </a:pPr>
            <a:r>
              <a:t>İletişim</a:t>
            </a:r>
          </a:p>
          <a:p>
            <a:pPr marL="808037" indent="-265112" algn="just">
              <a:lnSpc>
                <a:spcPct val="150000"/>
              </a:lnSpc>
              <a:spcBef>
                <a:spcPts val="1200"/>
              </a:spcBef>
              <a:buClr>
                <a:srgbClr val="6666FF"/>
              </a:buClr>
              <a:buSzPct val="100000"/>
              <a:buChar char="▪"/>
            </a:pPr>
            <a:r>
              <a:t>İletişim Tasarımı</a:t>
            </a:r>
          </a:p>
        </p:txBody>
      </p:sp>
      <p:grpSp>
        <p:nvGrpSpPr>
          <p:cNvPr id="390" name="Dikdörtgen 10"/>
          <p:cNvGrpSpPr/>
          <p:nvPr/>
        </p:nvGrpSpPr>
        <p:grpSpPr>
          <a:xfrm>
            <a:off x="196799" y="253763"/>
            <a:ext cx="6786121" cy="562792"/>
            <a:chOff x="0" y="-40944"/>
            <a:chExt cx="6786119" cy="562790"/>
          </a:xfrm>
        </p:grpSpPr>
        <p:sp>
          <p:nvSpPr>
            <p:cNvPr id="388" name="Dikdörtgen"/>
            <p:cNvSpPr/>
            <p:nvPr/>
          </p:nvSpPr>
          <p:spPr>
            <a:xfrm>
              <a:off x="-1" y="0"/>
              <a:ext cx="6786121" cy="480902"/>
            </a:xfrm>
            <a:prstGeom prst="rect">
              <a:avLst/>
            </a:prstGeom>
            <a:solidFill>
              <a:srgbClr val="FFFFFF"/>
            </a:solidFill>
            <a:ln w="12700" cap="flat">
              <a:noFill/>
              <a:miter lim="400000"/>
            </a:ln>
            <a:effectLst/>
          </p:spPr>
          <p:txBody>
            <a:bodyPr wrap="square" lIns="45719" tIns="45719" rIns="45719" bIns="45719" numCol="1" anchor="ctr">
              <a:noAutofit/>
            </a:bodyPr>
            <a:lstStyle/>
            <a:p>
              <a:pPr indent="266700" defTabSz="466768">
                <a:defRPr sz="1400" spc="150">
                  <a:solidFill>
                    <a:srgbClr val="6666FF"/>
                  </a:solidFill>
                </a:defRPr>
              </a:pPr>
              <a:endParaRPr/>
            </a:p>
          </p:txBody>
        </p:sp>
        <p:sp>
          <p:nvSpPr>
            <p:cNvPr id="389" name="Medya ve İletişim Bölümü &amp; Oryantasyon Programı"/>
            <p:cNvSpPr txBox="1"/>
            <p:nvPr/>
          </p:nvSpPr>
          <p:spPr>
            <a:xfrm>
              <a:off x="-1" y="-40945"/>
              <a:ext cx="6786121" cy="562792"/>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noAutofit/>
            </a:bodyPr>
            <a:lstStyle/>
            <a:p>
              <a:pPr indent="266700" defTabSz="466768">
                <a:defRPr sz="1400" b="1" spc="150">
                  <a:solidFill>
                    <a:srgbClr val="003366"/>
                  </a:solidFill>
                </a:defRPr>
              </a:pPr>
              <a:r>
                <a:t>Medya ve İletişim Bölümü &amp; </a:t>
              </a:r>
              <a:r>
                <a:rPr b="0">
                  <a:solidFill>
                    <a:srgbClr val="6666FF"/>
                  </a:solidFill>
                </a:rPr>
                <a:t>Oryantasyon Programı</a:t>
              </a:r>
            </a:p>
          </p:txBody>
        </p:sp>
      </p:gr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2" name="Altbilgi Yer Tutucusu 1"/>
          <p:cNvSpPr txBox="1"/>
          <p:nvPr/>
        </p:nvSpPr>
        <p:spPr>
          <a:xfrm>
            <a:off x="8389515" y="6424916"/>
            <a:ext cx="3600001" cy="22794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lvl1pPr algn="r">
              <a:defRPr sz="900">
                <a:solidFill>
                  <a:srgbClr val="002060"/>
                </a:solidFill>
              </a:defRPr>
            </a:lvl1pPr>
          </a:lstStyle>
          <a:p>
            <a:r>
              <a:t>Eğitim Öğretim Geliştirme Koordinatörlüğü-2019</a:t>
            </a:r>
          </a:p>
        </p:txBody>
      </p:sp>
      <p:sp>
        <p:nvSpPr>
          <p:cNvPr id="393" name="Content Placeholder 7"/>
          <p:cNvSpPr txBox="1">
            <a:spLocks noGrp="1"/>
          </p:cNvSpPr>
          <p:nvPr>
            <p:ph type="body" idx="1"/>
          </p:nvPr>
        </p:nvSpPr>
        <p:spPr>
          <a:xfrm>
            <a:off x="182661" y="201104"/>
            <a:ext cx="11844002" cy="6480002"/>
          </a:xfrm>
          <a:prstGeom prst="rect">
            <a:avLst/>
          </a:prstGeom>
          <a:solidFill>
            <a:srgbClr val="FFFFFF"/>
          </a:solidFill>
          <a:ln>
            <a:solidFill>
              <a:srgbClr val="6666FF"/>
            </a:solidFill>
            <a:round/>
          </a:ln>
        </p:spPr>
        <p:txBody>
          <a:bodyPr/>
          <a:lstStyle/>
          <a:p>
            <a:endParaRPr/>
          </a:p>
        </p:txBody>
      </p:sp>
      <p:sp>
        <p:nvSpPr>
          <p:cNvPr id="394" name="Düz Bağlayıcı 25"/>
          <p:cNvSpPr/>
          <p:nvPr/>
        </p:nvSpPr>
        <p:spPr>
          <a:xfrm>
            <a:off x="-3902" y="801523"/>
            <a:ext cx="8280002" cy="1"/>
          </a:xfrm>
          <a:prstGeom prst="line">
            <a:avLst/>
          </a:prstGeom>
          <a:ln w="12700" cap="rnd">
            <a:solidFill>
              <a:srgbClr val="CA9E84"/>
            </a:solidFill>
          </a:ln>
        </p:spPr>
        <p:txBody>
          <a:bodyPr lIns="45719" rIns="45719"/>
          <a:lstStyle/>
          <a:p>
            <a:endParaRPr/>
          </a:p>
        </p:txBody>
      </p:sp>
      <p:sp>
        <p:nvSpPr>
          <p:cNvPr id="395" name="Düz Bağlayıcı 26"/>
          <p:cNvSpPr/>
          <p:nvPr/>
        </p:nvSpPr>
        <p:spPr>
          <a:xfrm>
            <a:off x="-3737" y="784808"/>
            <a:ext cx="8208000" cy="1"/>
          </a:xfrm>
          <a:prstGeom prst="line">
            <a:avLst/>
          </a:prstGeom>
          <a:ln w="12700" cap="rnd">
            <a:solidFill>
              <a:srgbClr val="9393C6"/>
            </a:solidFill>
          </a:ln>
        </p:spPr>
        <p:txBody>
          <a:bodyPr lIns="45719" rIns="45719"/>
          <a:lstStyle/>
          <a:p>
            <a:endParaRPr/>
          </a:p>
        </p:txBody>
      </p:sp>
      <p:grpSp>
        <p:nvGrpSpPr>
          <p:cNvPr id="398" name="Dikdörtgen 17"/>
          <p:cNvGrpSpPr/>
          <p:nvPr/>
        </p:nvGrpSpPr>
        <p:grpSpPr>
          <a:xfrm>
            <a:off x="378054" y="1037476"/>
            <a:ext cx="8166019" cy="406326"/>
            <a:chOff x="0" y="0"/>
            <a:chExt cx="8166017" cy="406325"/>
          </a:xfrm>
        </p:grpSpPr>
        <p:sp>
          <p:nvSpPr>
            <p:cNvPr id="396" name="Dikdörtgen"/>
            <p:cNvSpPr/>
            <p:nvPr/>
          </p:nvSpPr>
          <p:spPr>
            <a:xfrm>
              <a:off x="-1" y="-1"/>
              <a:ext cx="8166019" cy="406327"/>
            </a:xfrm>
            <a:prstGeom prst="rect">
              <a:avLst/>
            </a:prstGeom>
            <a:solidFill>
              <a:srgbClr val="FFFFFF"/>
            </a:solidFill>
            <a:ln w="12700" cap="flat">
              <a:noFill/>
              <a:miter lim="400000"/>
            </a:ln>
            <a:effectLst/>
          </p:spPr>
          <p:txBody>
            <a:bodyPr wrap="square" lIns="45719" tIns="45719" rIns="45719" bIns="45719" numCol="1" anchor="ctr">
              <a:noAutofit/>
            </a:bodyPr>
            <a:lstStyle/>
            <a:p>
              <a:pPr indent="266700" defTabSz="466768">
                <a:defRPr spc="150">
                  <a:solidFill>
                    <a:srgbClr val="6666FF"/>
                  </a:solidFill>
                </a:defRPr>
              </a:pPr>
              <a:endParaRPr/>
            </a:p>
          </p:txBody>
        </p:sp>
        <p:sp>
          <p:nvSpPr>
            <p:cNvPr id="397" name="Bölümdeki Mezuniyet Sonrası Kariyer İmkanları"/>
            <p:cNvSpPr txBox="1"/>
            <p:nvPr/>
          </p:nvSpPr>
          <p:spPr>
            <a:xfrm>
              <a:off x="-1" y="66662"/>
              <a:ext cx="8166019" cy="27300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numCol="1" anchor="ctr">
              <a:spAutoFit/>
            </a:bodyPr>
            <a:lstStyle>
              <a:lvl1pPr indent="266700" defTabSz="466768">
                <a:defRPr spc="150">
                  <a:solidFill>
                    <a:srgbClr val="6666FF"/>
                  </a:solidFill>
                </a:defRPr>
              </a:lvl1pPr>
            </a:lstStyle>
            <a:p>
              <a:r>
                <a:t>Bölümdeki Mezuniyet Sonrası Kariyer İmkanları</a:t>
              </a:r>
            </a:p>
          </p:txBody>
        </p:sp>
      </p:grpSp>
      <p:sp>
        <p:nvSpPr>
          <p:cNvPr id="399" name="Düz Bağlayıcı 18"/>
          <p:cNvSpPr/>
          <p:nvPr/>
        </p:nvSpPr>
        <p:spPr>
          <a:xfrm flipH="1">
            <a:off x="8544706" y="1317527"/>
            <a:ext cx="1" cy="5040001"/>
          </a:xfrm>
          <a:prstGeom prst="line">
            <a:avLst/>
          </a:prstGeom>
          <a:ln w="12700" cap="rnd">
            <a:solidFill>
              <a:srgbClr val="DBE8E3"/>
            </a:solidFill>
          </a:ln>
        </p:spPr>
        <p:txBody>
          <a:bodyPr lIns="45719" rIns="45719"/>
          <a:lstStyle/>
          <a:p>
            <a:endParaRPr/>
          </a:p>
        </p:txBody>
      </p:sp>
      <p:sp>
        <p:nvSpPr>
          <p:cNvPr id="400" name="Dikdörtgen 14"/>
          <p:cNvSpPr txBox="1"/>
          <p:nvPr/>
        </p:nvSpPr>
        <p:spPr>
          <a:xfrm>
            <a:off x="8688544" y="3134989"/>
            <a:ext cx="3300973" cy="14038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266700" indent="-180975">
              <a:spcBef>
                <a:spcPts val="1200"/>
              </a:spcBef>
              <a:buSzPct val="100000"/>
              <a:buChar char="-"/>
              <a:defRPr sz="1600">
                <a:solidFill>
                  <a:srgbClr val="333399"/>
                </a:solidFill>
              </a:defRPr>
            </a:pPr>
            <a:r>
              <a:t> </a:t>
            </a:r>
          </a:p>
          <a:p>
            <a:pPr marL="266700" indent="-180975">
              <a:spcBef>
                <a:spcPts val="1200"/>
              </a:spcBef>
              <a:buSzPct val="100000"/>
              <a:buChar char="-"/>
              <a:defRPr sz="1600" b="1">
                <a:solidFill>
                  <a:srgbClr val="333399"/>
                </a:solidFill>
              </a:defRPr>
            </a:pPr>
            <a:r>
              <a:t> </a:t>
            </a:r>
          </a:p>
          <a:p>
            <a:pPr marL="266700" indent="-180975">
              <a:spcBef>
                <a:spcPts val="1200"/>
              </a:spcBef>
              <a:buSzPct val="100000"/>
              <a:buChar char="-"/>
              <a:defRPr sz="1600" b="1">
                <a:solidFill>
                  <a:srgbClr val="333399"/>
                </a:solidFill>
              </a:defRPr>
            </a:pPr>
            <a:r>
              <a:t> </a:t>
            </a:r>
          </a:p>
          <a:p>
            <a:pPr marL="266700" indent="-180975">
              <a:spcBef>
                <a:spcPts val="1200"/>
              </a:spcBef>
              <a:buSzPct val="100000"/>
              <a:buChar char="-"/>
              <a:defRPr sz="1600" b="1">
                <a:solidFill>
                  <a:srgbClr val="333399"/>
                </a:solidFill>
              </a:defRPr>
            </a:pPr>
            <a:r>
              <a:t> </a:t>
            </a:r>
          </a:p>
        </p:txBody>
      </p:sp>
      <p:sp>
        <p:nvSpPr>
          <p:cNvPr id="401" name="Dikdörtgen 12"/>
          <p:cNvSpPr txBox="1">
            <a:spLocks noGrp="1"/>
          </p:cNvSpPr>
          <p:nvPr>
            <p:ph type="sldNum" sz="quarter" idx="4294967295"/>
          </p:nvPr>
        </p:nvSpPr>
        <p:spPr>
          <a:xfrm>
            <a:off x="-68141" y="1128100"/>
            <a:ext cx="720001" cy="235406"/>
          </a:xfrm>
          <a:prstGeom prst="rect">
            <a:avLst/>
          </a:prstGeom>
          <a:gradFill>
            <a:gsLst>
              <a:gs pos="5000">
                <a:srgbClr val="FFFFFF"/>
              </a:gs>
              <a:gs pos="40000">
                <a:srgbClr val="AC05CD"/>
              </a:gs>
            </a:gsLst>
          </a:gradFill>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a:lstStyle>
            <a:lvl1pPr algn="ctr" defTabSz="450892">
              <a:defRPr sz="1600" b="1" spc="150">
                <a:solidFill>
                  <a:srgbClr val="FFFFFF"/>
                </a:solidFill>
              </a:defRPr>
            </a:lvl1pPr>
          </a:lstStyle>
          <a:p>
            <a:fld id="{86CB4B4D-7CA3-9044-876B-883B54F8677D}" type="slidenum">
              <a:rPr/>
              <a:pPr/>
              <a:t>18</a:t>
            </a:fld>
            <a:endParaRPr/>
          </a:p>
        </p:txBody>
      </p:sp>
      <p:sp>
        <p:nvSpPr>
          <p:cNvPr id="402" name="Dikdörtgen 11"/>
          <p:cNvSpPr txBox="1"/>
          <p:nvPr/>
        </p:nvSpPr>
        <p:spPr>
          <a:xfrm>
            <a:off x="182662" y="1629717"/>
            <a:ext cx="8255080" cy="150104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marL="808037" indent="-265112" algn="just">
              <a:lnSpc>
                <a:spcPct val="150000"/>
              </a:lnSpc>
              <a:spcBef>
                <a:spcPts val="1200"/>
              </a:spcBef>
              <a:buClr>
                <a:srgbClr val="6666FF"/>
              </a:buClr>
              <a:buSzPct val="100000"/>
              <a:buChar char="▪"/>
            </a:pPr>
            <a:r>
              <a:t>Akademik kariyer</a:t>
            </a:r>
          </a:p>
          <a:p>
            <a:pPr marL="808037" indent="-265112" algn="just">
              <a:lnSpc>
                <a:spcPct val="150000"/>
              </a:lnSpc>
              <a:spcBef>
                <a:spcPts val="1200"/>
              </a:spcBef>
              <a:buClr>
                <a:srgbClr val="6666FF"/>
              </a:buClr>
              <a:buSzPct val="100000"/>
              <a:buChar char="▪"/>
            </a:pPr>
            <a:r>
              <a:t>Meslek alanındaki kariyer</a:t>
            </a:r>
          </a:p>
          <a:p>
            <a:pPr marL="808037" indent="-265112" algn="just">
              <a:lnSpc>
                <a:spcPct val="150000"/>
              </a:lnSpc>
              <a:spcBef>
                <a:spcPts val="1200"/>
              </a:spcBef>
              <a:buClr>
                <a:srgbClr val="6666FF"/>
              </a:buClr>
              <a:buSzPct val="100000"/>
              <a:buChar char="▪"/>
            </a:pPr>
            <a:r>
              <a:t>…</a:t>
            </a:r>
          </a:p>
        </p:txBody>
      </p:sp>
      <p:grpSp>
        <p:nvGrpSpPr>
          <p:cNvPr id="405" name="Dikdörtgen 10"/>
          <p:cNvGrpSpPr/>
          <p:nvPr/>
        </p:nvGrpSpPr>
        <p:grpSpPr>
          <a:xfrm>
            <a:off x="196799" y="253763"/>
            <a:ext cx="6786121" cy="562792"/>
            <a:chOff x="0" y="-40944"/>
            <a:chExt cx="6786119" cy="562790"/>
          </a:xfrm>
        </p:grpSpPr>
        <p:sp>
          <p:nvSpPr>
            <p:cNvPr id="403" name="Dikdörtgen"/>
            <p:cNvSpPr/>
            <p:nvPr/>
          </p:nvSpPr>
          <p:spPr>
            <a:xfrm>
              <a:off x="-1" y="0"/>
              <a:ext cx="6786121" cy="480902"/>
            </a:xfrm>
            <a:prstGeom prst="rect">
              <a:avLst/>
            </a:prstGeom>
            <a:solidFill>
              <a:srgbClr val="FFFFFF"/>
            </a:solidFill>
            <a:ln w="12700" cap="flat">
              <a:noFill/>
              <a:miter lim="400000"/>
            </a:ln>
            <a:effectLst/>
          </p:spPr>
          <p:txBody>
            <a:bodyPr wrap="square" lIns="45719" tIns="45719" rIns="45719" bIns="45719" numCol="1" anchor="ctr">
              <a:noAutofit/>
            </a:bodyPr>
            <a:lstStyle/>
            <a:p>
              <a:pPr indent="266700" defTabSz="466768">
                <a:defRPr sz="1400" spc="150">
                  <a:solidFill>
                    <a:srgbClr val="6666FF"/>
                  </a:solidFill>
                </a:defRPr>
              </a:pPr>
              <a:endParaRPr/>
            </a:p>
          </p:txBody>
        </p:sp>
        <p:sp>
          <p:nvSpPr>
            <p:cNvPr id="404" name="Medya ve İletişim Bölümü &amp; Oryantasyon Programı"/>
            <p:cNvSpPr txBox="1"/>
            <p:nvPr/>
          </p:nvSpPr>
          <p:spPr>
            <a:xfrm>
              <a:off x="-1" y="-40945"/>
              <a:ext cx="6786121" cy="562792"/>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noAutofit/>
            </a:bodyPr>
            <a:lstStyle/>
            <a:p>
              <a:pPr indent="266700" defTabSz="466768">
                <a:defRPr sz="1400" b="1" spc="150">
                  <a:solidFill>
                    <a:srgbClr val="003366"/>
                  </a:solidFill>
                </a:defRPr>
              </a:pPr>
              <a:r>
                <a:t>Medya ve İletişim Bölümü &amp; </a:t>
              </a:r>
              <a:r>
                <a:rPr b="0">
                  <a:solidFill>
                    <a:srgbClr val="6666FF"/>
                  </a:solidFill>
                </a:rPr>
                <a:t>Oryantasyon Programı</a:t>
              </a:r>
            </a:p>
          </p:txBody>
        </p:sp>
      </p:gr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 name="Altbilgi Yer Tutucusu 1"/>
          <p:cNvSpPr txBox="1"/>
          <p:nvPr/>
        </p:nvSpPr>
        <p:spPr>
          <a:xfrm>
            <a:off x="8389515" y="6424916"/>
            <a:ext cx="3600001" cy="22794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lvl1pPr algn="r">
              <a:defRPr sz="900">
                <a:solidFill>
                  <a:srgbClr val="002060"/>
                </a:solidFill>
              </a:defRPr>
            </a:lvl1pPr>
          </a:lstStyle>
          <a:p>
            <a:r>
              <a:t>Eğitim Öğretim Geliştirme Koordinatörlüğü-2019</a:t>
            </a:r>
          </a:p>
        </p:txBody>
      </p:sp>
      <p:sp>
        <p:nvSpPr>
          <p:cNvPr id="408" name="Content Placeholder 7"/>
          <p:cNvSpPr txBox="1">
            <a:spLocks noGrp="1"/>
          </p:cNvSpPr>
          <p:nvPr>
            <p:ph type="body" idx="1"/>
          </p:nvPr>
        </p:nvSpPr>
        <p:spPr>
          <a:xfrm>
            <a:off x="182661" y="201104"/>
            <a:ext cx="11844002" cy="6480002"/>
          </a:xfrm>
          <a:prstGeom prst="rect">
            <a:avLst/>
          </a:prstGeom>
          <a:solidFill>
            <a:srgbClr val="FFFFFF"/>
          </a:solidFill>
          <a:ln>
            <a:solidFill>
              <a:srgbClr val="6666FF"/>
            </a:solidFill>
            <a:round/>
          </a:ln>
        </p:spPr>
        <p:txBody>
          <a:bodyPr/>
          <a:lstStyle/>
          <a:p>
            <a:endParaRPr/>
          </a:p>
        </p:txBody>
      </p:sp>
      <p:sp>
        <p:nvSpPr>
          <p:cNvPr id="409" name="Düz Bağlayıcı 25"/>
          <p:cNvSpPr/>
          <p:nvPr/>
        </p:nvSpPr>
        <p:spPr>
          <a:xfrm>
            <a:off x="-3902" y="801523"/>
            <a:ext cx="8280002" cy="1"/>
          </a:xfrm>
          <a:prstGeom prst="line">
            <a:avLst/>
          </a:prstGeom>
          <a:ln w="12700" cap="rnd">
            <a:solidFill>
              <a:srgbClr val="CA9E84"/>
            </a:solidFill>
          </a:ln>
        </p:spPr>
        <p:txBody>
          <a:bodyPr lIns="45719" rIns="45719"/>
          <a:lstStyle/>
          <a:p>
            <a:endParaRPr/>
          </a:p>
        </p:txBody>
      </p:sp>
      <p:sp>
        <p:nvSpPr>
          <p:cNvPr id="410" name="Düz Bağlayıcı 26"/>
          <p:cNvSpPr/>
          <p:nvPr/>
        </p:nvSpPr>
        <p:spPr>
          <a:xfrm>
            <a:off x="-3737" y="784808"/>
            <a:ext cx="8208000" cy="1"/>
          </a:xfrm>
          <a:prstGeom prst="line">
            <a:avLst/>
          </a:prstGeom>
          <a:ln w="12700" cap="rnd">
            <a:solidFill>
              <a:srgbClr val="9393C6"/>
            </a:solidFill>
          </a:ln>
        </p:spPr>
        <p:txBody>
          <a:bodyPr lIns="45719" rIns="45719"/>
          <a:lstStyle/>
          <a:p>
            <a:endParaRPr/>
          </a:p>
        </p:txBody>
      </p:sp>
      <p:grpSp>
        <p:nvGrpSpPr>
          <p:cNvPr id="413" name="Dikdörtgen 17"/>
          <p:cNvGrpSpPr/>
          <p:nvPr/>
        </p:nvGrpSpPr>
        <p:grpSpPr>
          <a:xfrm>
            <a:off x="378054" y="1037476"/>
            <a:ext cx="8166019" cy="406326"/>
            <a:chOff x="0" y="0"/>
            <a:chExt cx="8166017" cy="406325"/>
          </a:xfrm>
        </p:grpSpPr>
        <p:sp>
          <p:nvSpPr>
            <p:cNvPr id="411" name="Dikdörtgen"/>
            <p:cNvSpPr/>
            <p:nvPr/>
          </p:nvSpPr>
          <p:spPr>
            <a:xfrm>
              <a:off x="-1" y="-1"/>
              <a:ext cx="8166019" cy="406327"/>
            </a:xfrm>
            <a:prstGeom prst="rect">
              <a:avLst/>
            </a:prstGeom>
            <a:solidFill>
              <a:srgbClr val="FFFFFF"/>
            </a:solidFill>
            <a:ln w="12700" cap="flat">
              <a:noFill/>
              <a:miter lim="400000"/>
            </a:ln>
            <a:effectLst/>
          </p:spPr>
          <p:txBody>
            <a:bodyPr wrap="square" lIns="45719" tIns="45719" rIns="45719" bIns="45719" numCol="1" anchor="ctr">
              <a:noAutofit/>
            </a:bodyPr>
            <a:lstStyle/>
            <a:p>
              <a:pPr indent="266700" defTabSz="466768">
                <a:defRPr spc="150">
                  <a:solidFill>
                    <a:srgbClr val="6666FF"/>
                  </a:solidFill>
                </a:defRPr>
              </a:pPr>
              <a:endParaRPr/>
            </a:p>
          </p:txBody>
        </p:sp>
        <p:sp>
          <p:nvSpPr>
            <p:cNvPr id="412" name="Bölümdeki Öğrenci Danışmanlığı Sistemi"/>
            <p:cNvSpPr txBox="1"/>
            <p:nvPr/>
          </p:nvSpPr>
          <p:spPr>
            <a:xfrm>
              <a:off x="-1" y="66662"/>
              <a:ext cx="8166019" cy="27300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numCol="1" anchor="ctr">
              <a:spAutoFit/>
            </a:bodyPr>
            <a:lstStyle>
              <a:lvl1pPr indent="266700" defTabSz="466768">
                <a:defRPr spc="150">
                  <a:solidFill>
                    <a:srgbClr val="6666FF"/>
                  </a:solidFill>
                </a:defRPr>
              </a:lvl1pPr>
            </a:lstStyle>
            <a:p>
              <a:r>
                <a:t>Bölümdeki Öğrenci Danışmanlığı Sistemi</a:t>
              </a:r>
            </a:p>
          </p:txBody>
        </p:sp>
      </p:grpSp>
      <p:sp>
        <p:nvSpPr>
          <p:cNvPr id="414" name="Dikdörtgen 12"/>
          <p:cNvSpPr txBox="1">
            <a:spLocks noGrp="1"/>
          </p:cNvSpPr>
          <p:nvPr>
            <p:ph type="sldNum" sz="quarter" idx="4294967295"/>
          </p:nvPr>
        </p:nvSpPr>
        <p:spPr>
          <a:xfrm>
            <a:off x="-68141" y="1128100"/>
            <a:ext cx="720001" cy="235406"/>
          </a:xfrm>
          <a:prstGeom prst="rect">
            <a:avLst/>
          </a:prstGeom>
          <a:gradFill>
            <a:gsLst>
              <a:gs pos="5000">
                <a:srgbClr val="FFFFFF"/>
              </a:gs>
              <a:gs pos="40000">
                <a:srgbClr val="AC05CD"/>
              </a:gs>
            </a:gsLst>
          </a:gradFill>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a:lstStyle>
            <a:lvl1pPr algn="ctr" defTabSz="450892">
              <a:defRPr sz="1600" b="1" spc="150">
                <a:solidFill>
                  <a:srgbClr val="FFFFFF"/>
                </a:solidFill>
              </a:defRPr>
            </a:lvl1pPr>
          </a:lstStyle>
          <a:p>
            <a:fld id="{86CB4B4D-7CA3-9044-876B-883B54F8677D}" type="slidenum">
              <a:rPr/>
              <a:pPr/>
              <a:t>19</a:t>
            </a:fld>
            <a:endParaRPr/>
          </a:p>
        </p:txBody>
      </p:sp>
      <p:sp>
        <p:nvSpPr>
          <p:cNvPr id="415" name="Dikdörtgen 11"/>
          <p:cNvSpPr txBox="1"/>
          <p:nvPr/>
        </p:nvSpPr>
        <p:spPr>
          <a:xfrm>
            <a:off x="182662" y="1629717"/>
            <a:ext cx="9932969" cy="96414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marL="808037" indent="-265112" algn="just">
              <a:lnSpc>
                <a:spcPct val="150000"/>
              </a:lnSpc>
              <a:spcBef>
                <a:spcPts val="1200"/>
              </a:spcBef>
              <a:buClr>
                <a:srgbClr val="6666FF"/>
              </a:buClr>
              <a:buSzPct val="100000"/>
              <a:buChar char="▪"/>
            </a:pPr>
            <a:r>
              <a:rPr b="1"/>
              <a:t>1. Sınıflar: </a:t>
            </a:r>
            <a:r>
              <a:t>Öğr.Gör. Esra BÜDÜN - Salı: 12:10 - 13:10 / Perşembe: 12:10 - 13:10</a:t>
            </a:r>
          </a:p>
          <a:p>
            <a:pPr marL="808037" indent="-265112" algn="just">
              <a:lnSpc>
                <a:spcPct val="150000"/>
              </a:lnSpc>
              <a:spcBef>
                <a:spcPts val="1200"/>
              </a:spcBef>
              <a:buClr>
                <a:srgbClr val="6666FF"/>
              </a:buClr>
              <a:buSzPct val="100000"/>
              <a:buChar char="▪"/>
            </a:pPr>
            <a:r>
              <a:rPr b="1"/>
              <a:t>2. Sınıflar: </a:t>
            </a:r>
            <a:r>
              <a:t>Öğr.Gör. Kadir Metin AKBAŞ- Salı: 13:30 - 14:30 / Çarşamba: 13:30 - 14:30</a:t>
            </a:r>
          </a:p>
        </p:txBody>
      </p:sp>
      <p:grpSp>
        <p:nvGrpSpPr>
          <p:cNvPr id="418" name="Dikdörtgen 10"/>
          <p:cNvGrpSpPr/>
          <p:nvPr/>
        </p:nvGrpSpPr>
        <p:grpSpPr>
          <a:xfrm>
            <a:off x="196799" y="253763"/>
            <a:ext cx="6786121" cy="562792"/>
            <a:chOff x="0" y="-40944"/>
            <a:chExt cx="6786119" cy="562790"/>
          </a:xfrm>
        </p:grpSpPr>
        <p:sp>
          <p:nvSpPr>
            <p:cNvPr id="416" name="Dikdörtgen"/>
            <p:cNvSpPr/>
            <p:nvPr/>
          </p:nvSpPr>
          <p:spPr>
            <a:xfrm>
              <a:off x="-1" y="0"/>
              <a:ext cx="6786121" cy="480902"/>
            </a:xfrm>
            <a:prstGeom prst="rect">
              <a:avLst/>
            </a:prstGeom>
            <a:solidFill>
              <a:srgbClr val="FFFFFF"/>
            </a:solidFill>
            <a:ln w="12700" cap="flat">
              <a:noFill/>
              <a:miter lim="400000"/>
            </a:ln>
            <a:effectLst/>
          </p:spPr>
          <p:txBody>
            <a:bodyPr wrap="square" lIns="45719" tIns="45719" rIns="45719" bIns="45719" numCol="1" anchor="ctr">
              <a:noAutofit/>
            </a:bodyPr>
            <a:lstStyle/>
            <a:p>
              <a:pPr indent="266700" defTabSz="466768">
                <a:defRPr sz="1400" spc="150">
                  <a:solidFill>
                    <a:srgbClr val="6666FF"/>
                  </a:solidFill>
                </a:defRPr>
              </a:pPr>
              <a:endParaRPr/>
            </a:p>
          </p:txBody>
        </p:sp>
        <p:sp>
          <p:nvSpPr>
            <p:cNvPr id="417" name="Medya ve İletişim Bölümü &amp; Oryantasyon Programı"/>
            <p:cNvSpPr txBox="1"/>
            <p:nvPr/>
          </p:nvSpPr>
          <p:spPr>
            <a:xfrm>
              <a:off x="-1" y="-40945"/>
              <a:ext cx="6786121" cy="562792"/>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noAutofit/>
            </a:bodyPr>
            <a:lstStyle/>
            <a:p>
              <a:pPr indent="266700" defTabSz="466768">
                <a:defRPr sz="1400" b="1" spc="150">
                  <a:solidFill>
                    <a:srgbClr val="003366"/>
                  </a:solidFill>
                </a:defRPr>
              </a:pPr>
              <a:r>
                <a:t>Medya ve İletişim Bölümü &amp; </a:t>
              </a:r>
              <a:r>
                <a:rPr b="0">
                  <a:solidFill>
                    <a:srgbClr val="6666FF"/>
                  </a:solidFill>
                </a:rPr>
                <a:t>Oryantasyon Programı</a:t>
              </a:r>
            </a:p>
          </p:txBody>
        </p:sp>
      </p:gr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Altbilgi Yer Tutucusu 1"/>
          <p:cNvSpPr txBox="1"/>
          <p:nvPr/>
        </p:nvSpPr>
        <p:spPr>
          <a:xfrm>
            <a:off x="8389515" y="6424916"/>
            <a:ext cx="3600001" cy="22794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lvl1pPr algn="r">
              <a:defRPr sz="900">
                <a:solidFill>
                  <a:srgbClr val="002060"/>
                </a:solidFill>
              </a:defRPr>
            </a:lvl1pPr>
          </a:lstStyle>
          <a:p>
            <a:r>
              <a:t>Eğitim Öğretim Geliştirme Koordinatörlüğü-2019</a:t>
            </a:r>
          </a:p>
        </p:txBody>
      </p:sp>
      <p:sp>
        <p:nvSpPr>
          <p:cNvPr id="177" name="Content Placeholder 7"/>
          <p:cNvSpPr txBox="1">
            <a:spLocks noGrp="1"/>
          </p:cNvSpPr>
          <p:nvPr>
            <p:ph type="body" idx="1"/>
          </p:nvPr>
        </p:nvSpPr>
        <p:spPr>
          <a:xfrm>
            <a:off x="182661" y="201104"/>
            <a:ext cx="11844002" cy="6480002"/>
          </a:xfrm>
          <a:prstGeom prst="rect">
            <a:avLst/>
          </a:prstGeom>
          <a:solidFill>
            <a:srgbClr val="FFFFFF"/>
          </a:solidFill>
          <a:ln>
            <a:solidFill>
              <a:srgbClr val="6666FF"/>
            </a:solidFill>
            <a:round/>
          </a:ln>
        </p:spPr>
        <p:txBody>
          <a:bodyPr/>
          <a:lstStyle/>
          <a:p>
            <a:endParaRPr/>
          </a:p>
        </p:txBody>
      </p:sp>
      <p:sp>
        <p:nvSpPr>
          <p:cNvPr id="178" name="Düz Bağlayıcı 25"/>
          <p:cNvSpPr/>
          <p:nvPr/>
        </p:nvSpPr>
        <p:spPr>
          <a:xfrm>
            <a:off x="-3902" y="801523"/>
            <a:ext cx="8280002" cy="1"/>
          </a:xfrm>
          <a:prstGeom prst="line">
            <a:avLst/>
          </a:prstGeom>
          <a:ln w="12700" cap="rnd">
            <a:solidFill>
              <a:srgbClr val="CA9E84"/>
            </a:solidFill>
          </a:ln>
        </p:spPr>
        <p:txBody>
          <a:bodyPr lIns="45719" rIns="45719"/>
          <a:lstStyle/>
          <a:p>
            <a:endParaRPr/>
          </a:p>
        </p:txBody>
      </p:sp>
      <p:sp>
        <p:nvSpPr>
          <p:cNvPr id="179" name="Düz Bağlayıcı 26"/>
          <p:cNvSpPr/>
          <p:nvPr/>
        </p:nvSpPr>
        <p:spPr>
          <a:xfrm>
            <a:off x="-3737" y="784808"/>
            <a:ext cx="8208000" cy="1"/>
          </a:xfrm>
          <a:prstGeom prst="line">
            <a:avLst/>
          </a:prstGeom>
          <a:ln w="12700" cap="rnd">
            <a:solidFill>
              <a:srgbClr val="9393C6"/>
            </a:solidFill>
          </a:ln>
        </p:spPr>
        <p:txBody>
          <a:bodyPr lIns="45719" rIns="45719"/>
          <a:lstStyle/>
          <a:p>
            <a:endParaRPr/>
          </a:p>
        </p:txBody>
      </p:sp>
      <p:grpSp>
        <p:nvGrpSpPr>
          <p:cNvPr id="182" name="Dikdörtgen 17"/>
          <p:cNvGrpSpPr/>
          <p:nvPr/>
        </p:nvGrpSpPr>
        <p:grpSpPr>
          <a:xfrm>
            <a:off x="378054" y="1037476"/>
            <a:ext cx="8166019" cy="406326"/>
            <a:chOff x="0" y="0"/>
            <a:chExt cx="8166017" cy="406325"/>
          </a:xfrm>
        </p:grpSpPr>
        <p:sp>
          <p:nvSpPr>
            <p:cNvPr id="180" name="Dikdörtgen"/>
            <p:cNvSpPr/>
            <p:nvPr/>
          </p:nvSpPr>
          <p:spPr>
            <a:xfrm>
              <a:off x="-1" y="-1"/>
              <a:ext cx="8166019" cy="406327"/>
            </a:xfrm>
            <a:prstGeom prst="rect">
              <a:avLst/>
            </a:prstGeom>
            <a:solidFill>
              <a:srgbClr val="FFFFFF"/>
            </a:solidFill>
            <a:ln w="12700" cap="flat">
              <a:noFill/>
              <a:miter lim="400000"/>
            </a:ln>
            <a:effectLst/>
          </p:spPr>
          <p:txBody>
            <a:bodyPr wrap="square" lIns="45719" tIns="45719" rIns="45719" bIns="45719" numCol="1" anchor="ctr">
              <a:noAutofit/>
            </a:bodyPr>
            <a:lstStyle/>
            <a:p>
              <a:pPr indent="266700" defTabSz="466768">
                <a:defRPr spc="150">
                  <a:solidFill>
                    <a:srgbClr val="6666FF"/>
                  </a:solidFill>
                </a:defRPr>
              </a:pPr>
              <a:endParaRPr/>
            </a:p>
          </p:txBody>
        </p:sp>
        <p:sp>
          <p:nvSpPr>
            <p:cNvPr id="181" name="Destek Hizmetleri Oryantasyon Programı Hakkında"/>
            <p:cNvSpPr txBox="1"/>
            <p:nvPr/>
          </p:nvSpPr>
          <p:spPr>
            <a:xfrm>
              <a:off x="-1" y="66662"/>
              <a:ext cx="8166019" cy="27300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numCol="1" anchor="ctr">
              <a:spAutoFit/>
            </a:bodyPr>
            <a:lstStyle>
              <a:lvl1pPr indent="266700" defTabSz="466768">
                <a:defRPr spc="150">
                  <a:solidFill>
                    <a:srgbClr val="6666FF"/>
                  </a:solidFill>
                </a:defRPr>
              </a:lvl1pPr>
            </a:lstStyle>
            <a:p>
              <a:r>
                <a:t>Destek Hizmetleri Oryantasyon Programı Hakkında</a:t>
              </a:r>
            </a:p>
          </p:txBody>
        </p:sp>
      </p:grpSp>
      <p:sp>
        <p:nvSpPr>
          <p:cNvPr id="183" name="Düz Bağlayıcı 18"/>
          <p:cNvSpPr/>
          <p:nvPr/>
        </p:nvSpPr>
        <p:spPr>
          <a:xfrm flipH="1">
            <a:off x="8544706" y="1317527"/>
            <a:ext cx="1" cy="5040001"/>
          </a:xfrm>
          <a:prstGeom prst="line">
            <a:avLst/>
          </a:prstGeom>
          <a:ln w="12700" cap="rnd">
            <a:solidFill>
              <a:srgbClr val="DBE8E3"/>
            </a:solidFill>
          </a:ln>
        </p:spPr>
        <p:txBody>
          <a:bodyPr lIns="45719" rIns="45719"/>
          <a:lstStyle/>
          <a:p>
            <a:endParaRPr/>
          </a:p>
        </p:txBody>
      </p:sp>
      <p:sp>
        <p:nvSpPr>
          <p:cNvPr id="184" name="Dikdörtgen 14"/>
          <p:cNvSpPr txBox="1"/>
          <p:nvPr/>
        </p:nvSpPr>
        <p:spPr>
          <a:xfrm>
            <a:off x="8688544" y="3134989"/>
            <a:ext cx="3300973" cy="14038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266700" indent="-180975">
              <a:spcBef>
                <a:spcPts val="1200"/>
              </a:spcBef>
              <a:buSzPct val="100000"/>
              <a:buChar char="-"/>
              <a:defRPr sz="1600">
                <a:solidFill>
                  <a:srgbClr val="333399"/>
                </a:solidFill>
              </a:defRPr>
            </a:pPr>
            <a:r>
              <a:t> </a:t>
            </a:r>
          </a:p>
          <a:p>
            <a:pPr marL="266700" indent="-180975">
              <a:spcBef>
                <a:spcPts val="1200"/>
              </a:spcBef>
              <a:buSzPct val="100000"/>
              <a:buChar char="-"/>
              <a:defRPr sz="1600" b="1">
                <a:solidFill>
                  <a:srgbClr val="333399"/>
                </a:solidFill>
              </a:defRPr>
            </a:pPr>
            <a:r>
              <a:t> </a:t>
            </a:r>
          </a:p>
          <a:p>
            <a:pPr marL="266700" indent="-180975">
              <a:spcBef>
                <a:spcPts val="1200"/>
              </a:spcBef>
              <a:buSzPct val="100000"/>
              <a:buChar char="-"/>
              <a:defRPr sz="1600" b="1">
                <a:solidFill>
                  <a:srgbClr val="333399"/>
                </a:solidFill>
              </a:defRPr>
            </a:pPr>
            <a:r>
              <a:t> </a:t>
            </a:r>
          </a:p>
          <a:p>
            <a:pPr marL="266700" indent="-180975">
              <a:spcBef>
                <a:spcPts val="1200"/>
              </a:spcBef>
              <a:buSzPct val="100000"/>
              <a:buChar char="-"/>
              <a:defRPr sz="1600" b="1">
                <a:solidFill>
                  <a:srgbClr val="333399"/>
                </a:solidFill>
              </a:defRPr>
            </a:pPr>
            <a:r>
              <a:t> </a:t>
            </a:r>
          </a:p>
        </p:txBody>
      </p:sp>
      <p:sp>
        <p:nvSpPr>
          <p:cNvPr id="185" name="Dikdörtgen 12"/>
          <p:cNvSpPr txBox="1">
            <a:spLocks noGrp="1"/>
          </p:cNvSpPr>
          <p:nvPr>
            <p:ph type="sldNum" sz="quarter" idx="4294967295"/>
          </p:nvPr>
        </p:nvSpPr>
        <p:spPr>
          <a:xfrm>
            <a:off x="-68141" y="1128100"/>
            <a:ext cx="720001" cy="235406"/>
          </a:xfrm>
          <a:prstGeom prst="rect">
            <a:avLst/>
          </a:prstGeom>
          <a:gradFill>
            <a:gsLst>
              <a:gs pos="5000">
                <a:srgbClr val="FFFFFF"/>
              </a:gs>
              <a:gs pos="40000">
                <a:srgbClr val="AC05CD"/>
              </a:gs>
            </a:gsLst>
          </a:gradFill>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a:lstStyle>
            <a:lvl1pPr algn="ctr" defTabSz="450892">
              <a:defRPr sz="1600" b="1" spc="150">
                <a:solidFill>
                  <a:srgbClr val="FFFFFF"/>
                </a:solidFill>
              </a:defRPr>
            </a:lvl1pPr>
          </a:lstStyle>
          <a:p>
            <a:fld id="{86CB4B4D-7CA3-9044-876B-883B54F8677D}" type="slidenum">
              <a:rPr/>
              <a:pPr/>
              <a:t>2</a:t>
            </a:fld>
            <a:endParaRPr/>
          </a:p>
        </p:txBody>
      </p:sp>
      <p:sp>
        <p:nvSpPr>
          <p:cNvPr id="186" name="Dikdörtgen 11"/>
          <p:cNvSpPr txBox="1"/>
          <p:nvPr/>
        </p:nvSpPr>
        <p:spPr>
          <a:xfrm>
            <a:off x="182662" y="1629717"/>
            <a:ext cx="8255080" cy="274873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marL="808037" indent="-265112" algn="just">
              <a:lnSpc>
                <a:spcPct val="150000"/>
              </a:lnSpc>
              <a:spcBef>
                <a:spcPts val="1200"/>
              </a:spcBef>
              <a:buClr>
                <a:srgbClr val="6666FF"/>
              </a:buClr>
              <a:buSzPct val="100000"/>
              <a:buChar char="▪"/>
            </a:pPr>
            <a:r>
              <a:t>Üniversitemiz destek birimleri olarak; SKS, Kütüphane, Kariyer Merkezi, Öğrenci İşleri, Uzaktan Eğitim, Öğrenci Değişim Programlarına ilişkin genel oryantasyon programı ayrıca organize edilecektir.</a:t>
            </a:r>
          </a:p>
          <a:p>
            <a:pPr marL="808037" indent="-265112" algn="just">
              <a:lnSpc>
                <a:spcPct val="150000"/>
              </a:lnSpc>
              <a:spcBef>
                <a:spcPts val="1200"/>
              </a:spcBef>
              <a:buClr>
                <a:srgbClr val="6666FF"/>
              </a:buClr>
              <a:buSzPct val="100000"/>
              <a:buChar char="▪"/>
            </a:pPr>
            <a:r>
              <a:t>Bu sunum, sadece her bölümün kendi öğrencilerine yönelik bir oryantasyonu içermektedir.</a:t>
            </a:r>
          </a:p>
          <a:p>
            <a:pPr marL="808037" indent="-265112" algn="just">
              <a:lnSpc>
                <a:spcPct val="150000"/>
              </a:lnSpc>
              <a:spcBef>
                <a:spcPts val="1200"/>
              </a:spcBef>
              <a:buClr>
                <a:srgbClr val="6666FF"/>
              </a:buClr>
              <a:buSzPct val="100000"/>
              <a:buChar char="▪"/>
            </a:pPr>
            <a:r>
              <a:t>…</a:t>
            </a:r>
          </a:p>
        </p:txBody>
      </p:sp>
      <p:grpSp>
        <p:nvGrpSpPr>
          <p:cNvPr id="189" name="Dikdörtgen 10"/>
          <p:cNvGrpSpPr/>
          <p:nvPr/>
        </p:nvGrpSpPr>
        <p:grpSpPr>
          <a:xfrm>
            <a:off x="196799" y="253763"/>
            <a:ext cx="6786121" cy="562792"/>
            <a:chOff x="0" y="-40944"/>
            <a:chExt cx="6786119" cy="562790"/>
          </a:xfrm>
        </p:grpSpPr>
        <p:sp>
          <p:nvSpPr>
            <p:cNvPr id="187" name="Dikdörtgen"/>
            <p:cNvSpPr/>
            <p:nvPr/>
          </p:nvSpPr>
          <p:spPr>
            <a:xfrm>
              <a:off x="-1" y="0"/>
              <a:ext cx="6786121" cy="480902"/>
            </a:xfrm>
            <a:prstGeom prst="rect">
              <a:avLst/>
            </a:prstGeom>
            <a:solidFill>
              <a:srgbClr val="FFFFFF"/>
            </a:solidFill>
            <a:ln w="12700" cap="flat">
              <a:noFill/>
              <a:miter lim="400000"/>
            </a:ln>
            <a:effectLst/>
          </p:spPr>
          <p:txBody>
            <a:bodyPr wrap="square" lIns="45719" tIns="45719" rIns="45719" bIns="45719" numCol="1" anchor="ctr">
              <a:noAutofit/>
            </a:bodyPr>
            <a:lstStyle/>
            <a:p>
              <a:pPr indent="266700" defTabSz="466768">
                <a:defRPr sz="1400" spc="150">
                  <a:solidFill>
                    <a:srgbClr val="6666FF"/>
                  </a:solidFill>
                </a:defRPr>
              </a:pPr>
              <a:endParaRPr/>
            </a:p>
          </p:txBody>
        </p:sp>
        <p:sp>
          <p:nvSpPr>
            <p:cNvPr id="188" name="Medya ve İletişim Bölümü &amp; Oryantasyon Programı"/>
            <p:cNvSpPr txBox="1"/>
            <p:nvPr/>
          </p:nvSpPr>
          <p:spPr>
            <a:xfrm>
              <a:off x="-1" y="-40945"/>
              <a:ext cx="6786121" cy="562792"/>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noAutofit/>
            </a:bodyPr>
            <a:lstStyle/>
            <a:p>
              <a:pPr indent="266700" defTabSz="466768">
                <a:defRPr sz="1400" b="1" spc="150">
                  <a:solidFill>
                    <a:srgbClr val="003366"/>
                  </a:solidFill>
                </a:defRPr>
              </a:pPr>
              <a:r>
                <a:t>Medya ve İletişim Bölümü &amp; </a:t>
              </a:r>
              <a:r>
                <a:rPr b="0">
                  <a:solidFill>
                    <a:srgbClr val="6666FF"/>
                  </a:solidFill>
                </a:rPr>
                <a:t>Oryantasyon Programı</a:t>
              </a:r>
            </a:p>
          </p:txBody>
        </p:sp>
      </p:gr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 name="Altbilgi Yer Tutucusu 1"/>
          <p:cNvSpPr txBox="1"/>
          <p:nvPr/>
        </p:nvSpPr>
        <p:spPr>
          <a:xfrm>
            <a:off x="8389515" y="6424916"/>
            <a:ext cx="3600001" cy="22794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lvl1pPr algn="r">
              <a:defRPr sz="900">
                <a:solidFill>
                  <a:srgbClr val="002060"/>
                </a:solidFill>
              </a:defRPr>
            </a:lvl1pPr>
          </a:lstStyle>
          <a:p>
            <a:r>
              <a:t>Eğitim Öğretim Geliştirme Koordinatörlüğü-2019</a:t>
            </a:r>
          </a:p>
        </p:txBody>
      </p:sp>
      <p:sp>
        <p:nvSpPr>
          <p:cNvPr id="421" name="Content Placeholder 7"/>
          <p:cNvSpPr txBox="1">
            <a:spLocks noGrp="1"/>
          </p:cNvSpPr>
          <p:nvPr>
            <p:ph type="body" idx="1"/>
          </p:nvPr>
        </p:nvSpPr>
        <p:spPr>
          <a:xfrm>
            <a:off x="182661" y="201104"/>
            <a:ext cx="11844002" cy="6480002"/>
          </a:xfrm>
          <a:prstGeom prst="rect">
            <a:avLst/>
          </a:prstGeom>
          <a:solidFill>
            <a:srgbClr val="FFFFFF"/>
          </a:solidFill>
          <a:ln>
            <a:solidFill>
              <a:srgbClr val="6666FF"/>
            </a:solidFill>
            <a:round/>
          </a:ln>
        </p:spPr>
        <p:txBody>
          <a:bodyPr/>
          <a:lstStyle/>
          <a:p>
            <a:endParaRPr/>
          </a:p>
        </p:txBody>
      </p:sp>
      <p:sp>
        <p:nvSpPr>
          <p:cNvPr id="422" name="Düz Bağlayıcı 25"/>
          <p:cNvSpPr/>
          <p:nvPr/>
        </p:nvSpPr>
        <p:spPr>
          <a:xfrm>
            <a:off x="-3902" y="801523"/>
            <a:ext cx="8280002" cy="1"/>
          </a:xfrm>
          <a:prstGeom prst="line">
            <a:avLst/>
          </a:prstGeom>
          <a:ln w="12700" cap="rnd">
            <a:solidFill>
              <a:srgbClr val="CA9E84"/>
            </a:solidFill>
          </a:ln>
        </p:spPr>
        <p:txBody>
          <a:bodyPr lIns="45719" rIns="45719"/>
          <a:lstStyle/>
          <a:p>
            <a:endParaRPr/>
          </a:p>
        </p:txBody>
      </p:sp>
      <p:sp>
        <p:nvSpPr>
          <p:cNvPr id="423" name="Düz Bağlayıcı 26"/>
          <p:cNvSpPr/>
          <p:nvPr/>
        </p:nvSpPr>
        <p:spPr>
          <a:xfrm>
            <a:off x="-3737" y="784808"/>
            <a:ext cx="8208000" cy="1"/>
          </a:xfrm>
          <a:prstGeom prst="line">
            <a:avLst/>
          </a:prstGeom>
          <a:ln w="12700" cap="rnd">
            <a:solidFill>
              <a:srgbClr val="9393C6"/>
            </a:solidFill>
          </a:ln>
        </p:spPr>
        <p:txBody>
          <a:bodyPr lIns="45719" rIns="45719"/>
          <a:lstStyle/>
          <a:p>
            <a:endParaRPr/>
          </a:p>
        </p:txBody>
      </p:sp>
      <p:grpSp>
        <p:nvGrpSpPr>
          <p:cNvPr id="426" name="Dikdörtgen 17"/>
          <p:cNvGrpSpPr/>
          <p:nvPr/>
        </p:nvGrpSpPr>
        <p:grpSpPr>
          <a:xfrm>
            <a:off x="378054" y="1037476"/>
            <a:ext cx="8166019" cy="406326"/>
            <a:chOff x="0" y="0"/>
            <a:chExt cx="8166017" cy="406325"/>
          </a:xfrm>
        </p:grpSpPr>
        <p:sp>
          <p:nvSpPr>
            <p:cNvPr id="424" name="Dikdörtgen"/>
            <p:cNvSpPr/>
            <p:nvPr/>
          </p:nvSpPr>
          <p:spPr>
            <a:xfrm>
              <a:off x="-1" y="-1"/>
              <a:ext cx="8166019" cy="406327"/>
            </a:xfrm>
            <a:prstGeom prst="rect">
              <a:avLst/>
            </a:prstGeom>
            <a:solidFill>
              <a:srgbClr val="FFFFFF"/>
            </a:solidFill>
            <a:ln w="12700" cap="flat">
              <a:noFill/>
              <a:miter lim="400000"/>
            </a:ln>
            <a:effectLst/>
          </p:spPr>
          <p:txBody>
            <a:bodyPr wrap="square" lIns="45719" tIns="45719" rIns="45719" bIns="45719" numCol="1" anchor="ctr">
              <a:noAutofit/>
            </a:bodyPr>
            <a:lstStyle/>
            <a:p>
              <a:pPr indent="266700" defTabSz="466768">
                <a:defRPr spc="150">
                  <a:solidFill>
                    <a:srgbClr val="6666FF"/>
                  </a:solidFill>
                </a:defRPr>
              </a:pPr>
              <a:endParaRPr/>
            </a:p>
          </p:txBody>
        </p:sp>
        <p:sp>
          <p:nvSpPr>
            <p:cNvPr id="425" name="Bölümdeki Öğrenci İşleri Hizmetleri"/>
            <p:cNvSpPr txBox="1"/>
            <p:nvPr/>
          </p:nvSpPr>
          <p:spPr>
            <a:xfrm>
              <a:off x="-1" y="66662"/>
              <a:ext cx="8166019" cy="27300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numCol="1" anchor="ctr">
              <a:spAutoFit/>
            </a:bodyPr>
            <a:lstStyle>
              <a:lvl1pPr indent="266700" defTabSz="466768">
                <a:defRPr spc="150">
                  <a:solidFill>
                    <a:srgbClr val="6666FF"/>
                  </a:solidFill>
                </a:defRPr>
              </a:lvl1pPr>
            </a:lstStyle>
            <a:p>
              <a:r>
                <a:t>Bölümdeki Öğrenci İşleri Hizmetleri</a:t>
              </a:r>
            </a:p>
          </p:txBody>
        </p:sp>
      </p:grpSp>
      <p:sp>
        <p:nvSpPr>
          <p:cNvPr id="427" name="Düz Bağlayıcı 18"/>
          <p:cNvSpPr/>
          <p:nvPr/>
        </p:nvSpPr>
        <p:spPr>
          <a:xfrm flipH="1">
            <a:off x="8544706" y="1317527"/>
            <a:ext cx="1" cy="5040001"/>
          </a:xfrm>
          <a:prstGeom prst="line">
            <a:avLst/>
          </a:prstGeom>
          <a:ln w="12700" cap="rnd">
            <a:solidFill>
              <a:srgbClr val="DBE8E3"/>
            </a:solidFill>
          </a:ln>
        </p:spPr>
        <p:txBody>
          <a:bodyPr lIns="45719" rIns="45719"/>
          <a:lstStyle/>
          <a:p>
            <a:endParaRPr/>
          </a:p>
        </p:txBody>
      </p:sp>
      <p:sp>
        <p:nvSpPr>
          <p:cNvPr id="428" name="Dikdörtgen 14"/>
          <p:cNvSpPr txBox="1"/>
          <p:nvPr/>
        </p:nvSpPr>
        <p:spPr>
          <a:xfrm>
            <a:off x="8688544" y="3134989"/>
            <a:ext cx="3300973" cy="14038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266700" indent="-180975">
              <a:spcBef>
                <a:spcPts val="1200"/>
              </a:spcBef>
              <a:buSzPct val="100000"/>
              <a:buChar char="-"/>
              <a:defRPr sz="1600">
                <a:solidFill>
                  <a:srgbClr val="333399"/>
                </a:solidFill>
              </a:defRPr>
            </a:pPr>
            <a:r>
              <a:t> </a:t>
            </a:r>
          </a:p>
          <a:p>
            <a:pPr marL="266700" indent="-180975">
              <a:spcBef>
                <a:spcPts val="1200"/>
              </a:spcBef>
              <a:buSzPct val="100000"/>
              <a:buChar char="-"/>
              <a:defRPr sz="1600" b="1">
                <a:solidFill>
                  <a:srgbClr val="333399"/>
                </a:solidFill>
              </a:defRPr>
            </a:pPr>
            <a:r>
              <a:t> </a:t>
            </a:r>
          </a:p>
          <a:p>
            <a:pPr marL="266700" indent="-180975">
              <a:spcBef>
                <a:spcPts val="1200"/>
              </a:spcBef>
              <a:buSzPct val="100000"/>
              <a:buChar char="-"/>
              <a:defRPr sz="1600" b="1">
                <a:solidFill>
                  <a:srgbClr val="333399"/>
                </a:solidFill>
              </a:defRPr>
            </a:pPr>
            <a:r>
              <a:t> </a:t>
            </a:r>
          </a:p>
          <a:p>
            <a:pPr marL="266700" indent="-180975">
              <a:spcBef>
                <a:spcPts val="1200"/>
              </a:spcBef>
              <a:buSzPct val="100000"/>
              <a:buChar char="-"/>
              <a:defRPr sz="1600" b="1">
                <a:solidFill>
                  <a:srgbClr val="333399"/>
                </a:solidFill>
              </a:defRPr>
            </a:pPr>
            <a:r>
              <a:t> </a:t>
            </a:r>
          </a:p>
        </p:txBody>
      </p:sp>
      <p:sp>
        <p:nvSpPr>
          <p:cNvPr id="429" name="Dikdörtgen 12"/>
          <p:cNvSpPr txBox="1">
            <a:spLocks noGrp="1"/>
          </p:cNvSpPr>
          <p:nvPr>
            <p:ph type="sldNum" sz="quarter" idx="4294967295"/>
          </p:nvPr>
        </p:nvSpPr>
        <p:spPr>
          <a:xfrm>
            <a:off x="-68141" y="1128100"/>
            <a:ext cx="720001" cy="235406"/>
          </a:xfrm>
          <a:prstGeom prst="rect">
            <a:avLst/>
          </a:prstGeom>
          <a:gradFill>
            <a:gsLst>
              <a:gs pos="5000">
                <a:srgbClr val="FFFFFF"/>
              </a:gs>
              <a:gs pos="40000">
                <a:srgbClr val="AC05CD"/>
              </a:gs>
            </a:gsLst>
          </a:gradFill>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a:lstStyle>
            <a:lvl1pPr algn="ctr" defTabSz="450892">
              <a:defRPr sz="1600" b="1" spc="150">
                <a:solidFill>
                  <a:srgbClr val="FFFFFF"/>
                </a:solidFill>
              </a:defRPr>
            </a:lvl1pPr>
          </a:lstStyle>
          <a:p>
            <a:fld id="{86CB4B4D-7CA3-9044-876B-883B54F8677D}" type="slidenum">
              <a:rPr/>
              <a:pPr/>
              <a:t>20</a:t>
            </a:fld>
            <a:endParaRPr/>
          </a:p>
        </p:txBody>
      </p:sp>
      <p:grpSp>
        <p:nvGrpSpPr>
          <p:cNvPr id="432" name="Dikdörtgen 10"/>
          <p:cNvGrpSpPr/>
          <p:nvPr/>
        </p:nvGrpSpPr>
        <p:grpSpPr>
          <a:xfrm>
            <a:off x="196799" y="253763"/>
            <a:ext cx="6786121" cy="562792"/>
            <a:chOff x="0" y="-40944"/>
            <a:chExt cx="6786119" cy="562790"/>
          </a:xfrm>
        </p:grpSpPr>
        <p:sp>
          <p:nvSpPr>
            <p:cNvPr id="430" name="Dikdörtgen"/>
            <p:cNvSpPr/>
            <p:nvPr/>
          </p:nvSpPr>
          <p:spPr>
            <a:xfrm>
              <a:off x="-1" y="0"/>
              <a:ext cx="6786121" cy="480902"/>
            </a:xfrm>
            <a:prstGeom prst="rect">
              <a:avLst/>
            </a:prstGeom>
            <a:solidFill>
              <a:srgbClr val="FFFFFF"/>
            </a:solidFill>
            <a:ln w="12700" cap="flat">
              <a:noFill/>
              <a:miter lim="400000"/>
            </a:ln>
            <a:effectLst/>
          </p:spPr>
          <p:txBody>
            <a:bodyPr wrap="square" lIns="45719" tIns="45719" rIns="45719" bIns="45719" numCol="1" anchor="ctr">
              <a:noAutofit/>
            </a:bodyPr>
            <a:lstStyle/>
            <a:p>
              <a:pPr indent="266700" defTabSz="466768">
                <a:defRPr sz="1400" spc="150">
                  <a:solidFill>
                    <a:srgbClr val="6666FF"/>
                  </a:solidFill>
                </a:defRPr>
              </a:pPr>
              <a:endParaRPr/>
            </a:p>
          </p:txBody>
        </p:sp>
        <p:sp>
          <p:nvSpPr>
            <p:cNvPr id="431" name="Medya ve İletişim Bölümü &amp; Oryantasyon Programı"/>
            <p:cNvSpPr txBox="1"/>
            <p:nvPr/>
          </p:nvSpPr>
          <p:spPr>
            <a:xfrm>
              <a:off x="-1" y="-40945"/>
              <a:ext cx="6786121" cy="562792"/>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noAutofit/>
            </a:bodyPr>
            <a:lstStyle/>
            <a:p>
              <a:pPr indent="266700" defTabSz="466768">
                <a:defRPr sz="1400" b="1" spc="150">
                  <a:solidFill>
                    <a:srgbClr val="003366"/>
                  </a:solidFill>
                </a:defRPr>
              </a:pPr>
              <a:r>
                <a:t>Medya ve İletişim Bölümü &amp; </a:t>
              </a:r>
              <a:r>
                <a:rPr b="0">
                  <a:solidFill>
                    <a:srgbClr val="6666FF"/>
                  </a:solidFill>
                </a:rPr>
                <a:t>Oryantasyon Programı</a:t>
              </a:r>
            </a:p>
          </p:txBody>
        </p:sp>
      </p:grpSp>
      <p:sp>
        <p:nvSpPr>
          <p:cNvPr id="433" name="Dikdörtgen 11"/>
          <p:cNvSpPr txBox="1"/>
          <p:nvPr/>
        </p:nvSpPr>
        <p:spPr>
          <a:xfrm>
            <a:off x="182662" y="1629717"/>
            <a:ext cx="8255080" cy="320593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marL="808037" indent="-265112" algn="just">
              <a:lnSpc>
                <a:spcPct val="150000"/>
              </a:lnSpc>
              <a:spcBef>
                <a:spcPts val="1200"/>
              </a:spcBef>
              <a:buClr>
                <a:srgbClr val="6666FF"/>
              </a:buClr>
              <a:buSzPct val="100000"/>
              <a:buChar char="▪"/>
            </a:pPr>
            <a:r>
              <a:t>Öğrenci belgesi, Öğrenci kimliği, Transkript, Başvurular vs.</a:t>
            </a:r>
          </a:p>
          <a:p>
            <a:pPr marL="808037" indent="-265112" algn="just">
              <a:lnSpc>
                <a:spcPct val="150000"/>
              </a:lnSpc>
              <a:spcBef>
                <a:spcPts val="1200"/>
              </a:spcBef>
              <a:buClr>
                <a:srgbClr val="6666FF"/>
              </a:buClr>
              <a:buSzPct val="100000"/>
              <a:buChar char="▪"/>
            </a:pPr>
            <a:endParaRPr/>
          </a:p>
          <a:p>
            <a:pPr marL="808037" indent="-265112" algn="just">
              <a:lnSpc>
                <a:spcPct val="150000"/>
              </a:lnSpc>
              <a:spcBef>
                <a:spcPts val="1200"/>
              </a:spcBef>
              <a:buClr>
                <a:srgbClr val="6666FF"/>
              </a:buClr>
              <a:buSzPct val="100000"/>
              <a:buChar char="▪"/>
            </a:pPr>
            <a:r>
              <a:t>KLUZEM</a:t>
            </a:r>
          </a:p>
          <a:p>
            <a:pPr marL="808037" indent="-265112" algn="just">
              <a:lnSpc>
                <a:spcPct val="150000"/>
              </a:lnSpc>
              <a:spcBef>
                <a:spcPts val="1200"/>
              </a:spcBef>
              <a:buClr>
                <a:srgbClr val="6666FF"/>
              </a:buClr>
              <a:buSzPct val="100000"/>
              <a:buChar char="▪"/>
            </a:pPr>
            <a:r>
              <a:t>Sisteme Giriş Linki: kluzem.klu.edu.tr </a:t>
            </a:r>
          </a:p>
          <a:p>
            <a:pPr marL="808037" indent="-265112" algn="just">
              <a:lnSpc>
                <a:spcPct val="150000"/>
              </a:lnSpc>
              <a:spcBef>
                <a:spcPts val="1200"/>
              </a:spcBef>
              <a:buClr>
                <a:srgbClr val="6666FF"/>
              </a:buClr>
              <a:buSzPct val="100000"/>
              <a:buChar char="▪"/>
            </a:pPr>
            <a:r>
              <a:t>Kullanıcı Adı: Öğrenci Numarası </a:t>
            </a:r>
          </a:p>
          <a:p>
            <a:pPr marL="808037" indent="-265112" algn="just">
              <a:lnSpc>
                <a:spcPct val="150000"/>
              </a:lnSpc>
              <a:spcBef>
                <a:spcPts val="1200"/>
              </a:spcBef>
              <a:buClr>
                <a:srgbClr val="6666FF"/>
              </a:buClr>
              <a:buSzPct val="100000"/>
              <a:buChar char="▪"/>
            </a:pPr>
            <a:r>
              <a:t>Kullanıcı Şifresi: T.C. Kimlik Numarası</a:t>
            </a:r>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5" name="Altbilgi Yer Tutucusu 1"/>
          <p:cNvSpPr txBox="1"/>
          <p:nvPr/>
        </p:nvSpPr>
        <p:spPr>
          <a:xfrm>
            <a:off x="8389515" y="6424916"/>
            <a:ext cx="3600001" cy="22794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lvl1pPr algn="r">
              <a:defRPr sz="900">
                <a:solidFill>
                  <a:srgbClr val="002060"/>
                </a:solidFill>
              </a:defRPr>
            </a:lvl1pPr>
          </a:lstStyle>
          <a:p>
            <a:r>
              <a:t>Eğitim Öğretim Geliştirme Koordinatörlüğü-2019</a:t>
            </a:r>
          </a:p>
        </p:txBody>
      </p:sp>
      <p:sp>
        <p:nvSpPr>
          <p:cNvPr id="436" name="Content Placeholder 7"/>
          <p:cNvSpPr txBox="1">
            <a:spLocks noGrp="1"/>
          </p:cNvSpPr>
          <p:nvPr>
            <p:ph type="body" idx="1"/>
          </p:nvPr>
        </p:nvSpPr>
        <p:spPr>
          <a:xfrm>
            <a:off x="182661" y="201104"/>
            <a:ext cx="11844002" cy="6480002"/>
          </a:xfrm>
          <a:prstGeom prst="rect">
            <a:avLst/>
          </a:prstGeom>
          <a:solidFill>
            <a:srgbClr val="FFFFFF"/>
          </a:solidFill>
          <a:ln>
            <a:solidFill>
              <a:srgbClr val="6666FF"/>
            </a:solidFill>
            <a:round/>
          </a:ln>
        </p:spPr>
        <p:txBody>
          <a:bodyPr/>
          <a:lstStyle/>
          <a:p>
            <a:endParaRPr/>
          </a:p>
        </p:txBody>
      </p:sp>
      <p:sp>
        <p:nvSpPr>
          <p:cNvPr id="437" name="Düz Bağlayıcı 25"/>
          <p:cNvSpPr/>
          <p:nvPr/>
        </p:nvSpPr>
        <p:spPr>
          <a:xfrm>
            <a:off x="-3902" y="801523"/>
            <a:ext cx="8280002" cy="1"/>
          </a:xfrm>
          <a:prstGeom prst="line">
            <a:avLst/>
          </a:prstGeom>
          <a:ln w="12700" cap="rnd">
            <a:solidFill>
              <a:srgbClr val="CA9E84"/>
            </a:solidFill>
          </a:ln>
        </p:spPr>
        <p:txBody>
          <a:bodyPr lIns="45719" rIns="45719"/>
          <a:lstStyle/>
          <a:p>
            <a:endParaRPr/>
          </a:p>
        </p:txBody>
      </p:sp>
      <p:sp>
        <p:nvSpPr>
          <p:cNvPr id="438" name="Düz Bağlayıcı 26"/>
          <p:cNvSpPr/>
          <p:nvPr/>
        </p:nvSpPr>
        <p:spPr>
          <a:xfrm>
            <a:off x="-3737" y="784808"/>
            <a:ext cx="8208000" cy="1"/>
          </a:xfrm>
          <a:prstGeom prst="line">
            <a:avLst/>
          </a:prstGeom>
          <a:ln w="12700" cap="rnd">
            <a:solidFill>
              <a:srgbClr val="9393C6"/>
            </a:solidFill>
          </a:ln>
        </p:spPr>
        <p:txBody>
          <a:bodyPr lIns="45719" rIns="45719"/>
          <a:lstStyle/>
          <a:p>
            <a:endParaRPr/>
          </a:p>
        </p:txBody>
      </p:sp>
      <p:grpSp>
        <p:nvGrpSpPr>
          <p:cNvPr id="441" name="Dikdörtgen 17"/>
          <p:cNvGrpSpPr/>
          <p:nvPr/>
        </p:nvGrpSpPr>
        <p:grpSpPr>
          <a:xfrm>
            <a:off x="378054" y="1037476"/>
            <a:ext cx="8166019" cy="406326"/>
            <a:chOff x="0" y="0"/>
            <a:chExt cx="8166017" cy="406325"/>
          </a:xfrm>
        </p:grpSpPr>
        <p:sp>
          <p:nvSpPr>
            <p:cNvPr id="439" name="Dikdörtgen"/>
            <p:cNvSpPr/>
            <p:nvPr/>
          </p:nvSpPr>
          <p:spPr>
            <a:xfrm>
              <a:off x="-1" y="-1"/>
              <a:ext cx="8166019" cy="406327"/>
            </a:xfrm>
            <a:prstGeom prst="rect">
              <a:avLst/>
            </a:prstGeom>
            <a:solidFill>
              <a:srgbClr val="FFFFFF"/>
            </a:solidFill>
            <a:ln w="12700" cap="flat">
              <a:noFill/>
              <a:miter lim="400000"/>
            </a:ln>
            <a:effectLst/>
          </p:spPr>
          <p:txBody>
            <a:bodyPr wrap="square" lIns="45719" tIns="45719" rIns="45719" bIns="45719" numCol="1" anchor="ctr">
              <a:noAutofit/>
            </a:bodyPr>
            <a:lstStyle/>
            <a:p>
              <a:pPr indent="266700" defTabSz="466768">
                <a:defRPr spc="150">
                  <a:solidFill>
                    <a:srgbClr val="6666FF"/>
                  </a:solidFill>
                </a:defRPr>
              </a:pPr>
              <a:endParaRPr/>
            </a:p>
          </p:txBody>
        </p:sp>
        <p:sp>
          <p:nvSpPr>
            <p:cNvPr id="440" name="Bölümdeki Yasal Hak ve Sorumluluklar"/>
            <p:cNvSpPr txBox="1"/>
            <p:nvPr/>
          </p:nvSpPr>
          <p:spPr>
            <a:xfrm>
              <a:off x="-1" y="66662"/>
              <a:ext cx="8166019" cy="27300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numCol="1" anchor="ctr">
              <a:spAutoFit/>
            </a:bodyPr>
            <a:lstStyle>
              <a:lvl1pPr indent="266700" defTabSz="466768">
                <a:defRPr spc="150">
                  <a:solidFill>
                    <a:srgbClr val="6666FF"/>
                  </a:solidFill>
                </a:defRPr>
              </a:lvl1pPr>
            </a:lstStyle>
            <a:p>
              <a:r>
                <a:t>Bölümdeki Yasal Hak ve Sorumluluklar</a:t>
              </a:r>
            </a:p>
          </p:txBody>
        </p:sp>
      </p:grpSp>
      <p:sp>
        <p:nvSpPr>
          <p:cNvPr id="442" name="Düz Bağlayıcı 18"/>
          <p:cNvSpPr/>
          <p:nvPr/>
        </p:nvSpPr>
        <p:spPr>
          <a:xfrm flipH="1">
            <a:off x="8544706" y="1317527"/>
            <a:ext cx="1" cy="5040001"/>
          </a:xfrm>
          <a:prstGeom prst="line">
            <a:avLst/>
          </a:prstGeom>
          <a:ln w="12700" cap="rnd">
            <a:solidFill>
              <a:srgbClr val="DBE8E3"/>
            </a:solidFill>
          </a:ln>
        </p:spPr>
        <p:txBody>
          <a:bodyPr lIns="45719" rIns="45719"/>
          <a:lstStyle/>
          <a:p>
            <a:endParaRPr/>
          </a:p>
        </p:txBody>
      </p:sp>
      <p:sp>
        <p:nvSpPr>
          <p:cNvPr id="443" name="Dikdörtgen 14"/>
          <p:cNvSpPr txBox="1"/>
          <p:nvPr/>
        </p:nvSpPr>
        <p:spPr>
          <a:xfrm>
            <a:off x="8688544" y="3134989"/>
            <a:ext cx="3300973" cy="14038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266700" indent="-180975">
              <a:spcBef>
                <a:spcPts val="1200"/>
              </a:spcBef>
              <a:buSzPct val="100000"/>
              <a:buChar char="-"/>
              <a:defRPr sz="1600">
                <a:solidFill>
                  <a:srgbClr val="333399"/>
                </a:solidFill>
              </a:defRPr>
            </a:pPr>
            <a:r>
              <a:t> </a:t>
            </a:r>
          </a:p>
          <a:p>
            <a:pPr marL="266700" indent="-180975">
              <a:spcBef>
                <a:spcPts val="1200"/>
              </a:spcBef>
              <a:buSzPct val="100000"/>
              <a:buChar char="-"/>
              <a:defRPr sz="1600" b="1">
                <a:solidFill>
                  <a:srgbClr val="333399"/>
                </a:solidFill>
              </a:defRPr>
            </a:pPr>
            <a:r>
              <a:t> </a:t>
            </a:r>
          </a:p>
          <a:p>
            <a:pPr marL="266700" indent="-180975">
              <a:spcBef>
                <a:spcPts val="1200"/>
              </a:spcBef>
              <a:buSzPct val="100000"/>
              <a:buChar char="-"/>
              <a:defRPr sz="1600" b="1">
                <a:solidFill>
                  <a:srgbClr val="333399"/>
                </a:solidFill>
              </a:defRPr>
            </a:pPr>
            <a:r>
              <a:t> </a:t>
            </a:r>
          </a:p>
          <a:p>
            <a:pPr marL="266700" indent="-180975">
              <a:spcBef>
                <a:spcPts val="1200"/>
              </a:spcBef>
              <a:buSzPct val="100000"/>
              <a:buChar char="-"/>
              <a:defRPr sz="1600" b="1">
                <a:solidFill>
                  <a:srgbClr val="333399"/>
                </a:solidFill>
              </a:defRPr>
            </a:pPr>
            <a:r>
              <a:t> </a:t>
            </a:r>
          </a:p>
        </p:txBody>
      </p:sp>
      <p:sp>
        <p:nvSpPr>
          <p:cNvPr id="444" name="Dikdörtgen 12"/>
          <p:cNvSpPr txBox="1">
            <a:spLocks noGrp="1"/>
          </p:cNvSpPr>
          <p:nvPr>
            <p:ph type="sldNum" sz="quarter" idx="4294967295"/>
          </p:nvPr>
        </p:nvSpPr>
        <p:spPr>
          <a:xfrm>
            <a:off x="-68141" y="1128100"/>
            <a:ext cx="720001" cy="235406"/>
          </a:xfrm>
          <a:prstGeom prst="rect">
            <a:avLst/>
          </a:prstGeom>
          <a:gradFill>
            <a:gsLst>
              <a:gs pos="5000">
                <a:srgbClr val="FFFFFF"/>
              </a:gs>
              <a:gs pos="40000">
                <a:srgbClr val="AC05CD"/>
              </a:gs>
            </a:gsLst>
          </a:gradFill>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a:lstStyle>
            <a:lvl1pPr algn="ctr" defTabSz="450892">
              <a:defRPr sz="1600" b="1" spc="150">
                <a:solidFill>
                  <a:srgbClr val="FFFFFF"/>
                </a:solidFill>
              </a:defRPr>
            </a:lvl1pPr>
          </a:lstStyle>
          <a:p>
            <a:fld id="{86CB4B4D-7CA3-9044-876B-883B54F8677D}" type="slidenum">
              <a:rPr/>
              <a:pPr/>
              <a:t>21</a:t>
            </a:fld>
            <a:endParaRPr/>
          </a:p>
        </p:txBody>
      </p:sp>
      <p:sp>
        <p:nvSpPr>
          <p:cNvPr id="445" name="Dikdörtgen 11"/>
          <p:cNvSpPr txBox="1"/>
          <p:nvPr/>
        </p:nvSpPr>
        <p:spPr>
          <a:xfrm>
            <a:off x="182662" y="1629717"/>
            <a:ext cx="8255080" cy="195480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marL="808037" indent="-265112" algn="just">
              <a:lnSpc>
                <a:spcPct val="150000"/>
              </a:lnSpc>
              <a:spcBef>
                <a:spcPts val="1200"/>
              </a:spcBef>
              <a:buClr>
                <a:srgbClr val="6666FF"/>
              </a:buClr>
              <a:buSzPct val="100000"/>
              <a:buChar char="▪"/>
              <a:defRPr b="1"/>
            </a:pPr>
            <a:r>
              <a:t>Eğitim Öğretim İle İlgili</a:t>
            </a:r>
            <a:r>
              <a:rPr b="0"/>
              <a:t>: Kırklareli Üniversitesi Ön Lisans ve Lisans Eğitim Öğretim Yönetmeliği</a:t>
            </a:r>
          </a:p>
          <a:p>
            <a:pPr marL="808037" indent="-265112" algn="just">
              <a:lnSpc>
                <a:spcPct val="150000"/>
              </a:lnSpc>
              <a:spcBef>
                <a:spcPts val="1200"/>
              </a:spcBef>
              <a:buClr>
                <a:srgbClr val="6666FF"/>
              </a:buClr>
              <a:buSzPct val="100000"/>
              <a:buChar char="▪"/>
              <a:defRPr b="1"/>
            </a:pPr>
            <a:r>
              <a:t>Ulusal üst hukuk normları</a:t>
            </a:r>
            <a:r>
              <a:rPr b="0"/>
              <a:t>: Anayasa, kanunlar,</a:t>
            </a:r>
          </a:p>
          <a:p>
            <a:pPr marL="808037" indent="-265112" algn="just">
              <a:lnSpc>
                <a:spcPct val="150000"/>
              </a:lnSpc>
              <a:spcBef>
                <a:spcPts val="1200"/>
              </a:spcBef>
              <a:buClr>
                <a:srgbClr val="6666FF"/>
              </a:buClr>
              <a:buSzPct val="100000"/>
              <a:buChar char="▪"/>
            </a:pPr>
            <a:r>
              <a:t>Uluslararası hukuk normları,</a:t>
            </a:r>
          </a:p>
        </p:txBody>
      </p:sp>
      <p:grpSp>
        <p:nvGrpSpPr>
          <p:cNvPr id="448" name="Dikdörtgen 10"/>
          <p:cNvGrpSpPr/>
          <p:nvPr/>
        </p:nvGrpSpPr>
        <p:grpSpPr>
          <a:xfrm>
            <a:off x="196799" y="253763"/>
            <a:ext cx="6786121" cy="562792"/>
            <a:chOff x="0" y="-40944"/>
            <a:chExt cx="6786119" cy="562790"/>
          </a:xfrm>
        </p:grpSpPr>
        <p:sp>
          <p:nvSpPr>
            <p:cNvPr id="446" name="Dikdörtgen"/>
            <p:cNvSpPr/>
            <p:nvPr/>
          </p:nvSpPr>
          <p:spPr>
            <a:xfrm>
              <a:off x="-1" y="0"/>
              <a:ext cx="6786121" cy="480902"/>
            </a:xfrm>
            <a:prstGeom prst="rect">
              <a:avLst/>
            </a:prstGeom>
            <a:solidFill>
              <a:srgbClr val="FFFFFF"/>
            </a:solidFill>
            <a:ln w="12700" cap="flat">
              <a:noFill/>
              <a:miter lim="400000"/>
            </a:ln>
            <a:effectLst/>
          </p:spPr>
          <p:txBody>
            <a:bodyPr wrap="square" lIns="45719" tIns="45719" rIns="45719" bIns="45719" numCol="1" anchor="ctr">
              <a:noAutofit/>
            </a:bodyPr>
            <a:lstStyle/>
            <a:p>
              <a:pPr indent="266700" defTabSz="466768">
                <a:defRPr sz="1400" spc="150">
                  <a:solidFill>
                    <a:srgbClr val="6666FF"/>
                  </a:solidFill>
                </a:defRPr>
              </a:pPr>
              <a:endParaRPr/>
            </a:p>
          </p:txBody>
        </p:sp>
        <p:sp>
          <p:nvSpPr>
            <p:cNvPr id="447" name="Medya ve İletişim Bölümü &amp; Oryantasyon Programı"/>
            <p:cNvSpPr txBox="1"/>
            <p:nvPr/>
          </p:nvSpPr>
          <p:spPr>
            <a:xfrm>
              <a:off x="-1" y="-40945"/>
              <a:ext cx="6786121" cy="562792"/>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noAutofit/>
            </a:bodyPr>
            <a:lstStyle/>
            <a:p>
              <a:pPr indent="266700" defTabSz="466768">
                <a:defRPr sz="1400" b="1" spc="150">
                  <a:solidFill>
                    <a:srgbClr val="003366"/>
                  </a:solidFill>
                </a:defRPr>
              </a:pPr>
              <a:r>
                <a:t>Medya ve İletişim Bölümü &amp; </a:t>
              </a:r>
              <a:r>
                <a:rPr b="0">
                  <a:solidFill>
                    <a:srgbClr val="6666FF"/>
                  </a:solidFill>
                </a:rPr>
                <a:t>Oryantasyon Programı</a:t>
              </a:r>
            </a:p>
          </p:txBody>
        </p:sp>
      </p:gr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 name="Content Placeholder 7"/>
          <p:cNvSpPr txBox="1">
            <a:spLocks noGrp="1"/>
          </p:cNvSpPr>
          <p:nvPr>
            <p:ph type="body" idx="1"/>
          </p:nvPr>
        </p:nvSpPr>
        <p:spPr>
          <a:xfrm>
            <a:off x="182661" y="201104"/>
            <a:ext cx="11844002" cy="6480002"/>
          </a:xfrm>
          <a:prstGeom prst="rect">
            <a:avLst/>
          </a:prstGeom>
          <a:solidFill>
            <a:srgbClr val="FFFFFF"/>
          </a:solidFill>
          <a:ln>
            <a:solidFill>
              <a:srgbClr val="6666FF"/>
            </a:solidFill>
            <a:round/>
          </a:ln>
        </p:spPr>
        <p:txBody>
          <a:bodyPr/>
          <a:lstStyle/>
          <a:p>
            <a:endParaRPr/>
          </a:p>
        </p:txBody>
      </p:sp>
      <p:sp>
        <p:nvSpPr>
          <p:cNvPr id="451" name="Düz Bağlayıcı 25"/>
          <p:cNvSpPr/>
          <p:nvPr/>
        </p:nvSpPr>
        <p:spPr>
          <a:xfrm>
            <a:off x="-3902" y="801523"/>
            <a:ext cx="8280002" cy="1"/>
          </a:xfrm>
          <a:prstGeom prst="line">
            <a:avLst/>
          </a:prstGeom>
          <a:ln w="12700" cap="rnd">
            <a:solidFill>
              <a:srgbClr val="CA9E84"/>
            </a:solidFill>
          </a:ln>
        </p:spPr>
        <p:txBody>
          <a:bodyPr lIns="45719" rIns="45719"/>
          <a:lstStyle/>
          <a:p>
            <a:endParaRPr/>
          </a:p>
        </p:txBody>
      </p:sp>
      <p:sp>
        <p:nvSpPr>
          <p:cNvPr id="452" name="Düz Bağlayıcı 26"/>
          <p:cNvSpPr/>
          <p:nvPr/>
        </p:nvSpPr>
        <p:spPr>
          <a:xfrm>
            <a:off x="-3737" y="784808"/>
            <a:ext cx="8208000" cy="1"/>
          </a:xfrm>
          <a:prstGeom prst="line">
            <a:avLst/>
          </a:prstGeom>
          <a:ln w="12700" cap="rnd">
            <a:solidFill>
              <a:srgbClr val="9393C6"/>
            </a:solidFill>
          </a:ln>
        </p:spPr>
        <p:txBody>
          <a:bodyPr lIns="45719" rIns="45719"/>
          <a:lstStyle/>
          <a:p>
            <a:endParaRPr/>
          </a:p>
        </p:txBody>
      </p:sp>
      <p:grpSp>
        <p:nvGrpSpPr>
          <p:cNvPr id="455" name="Dikdörtgen 17"/>
          <p:cNvGrpSpPr/>
          <p:nvPr/>
        </p:nvGrpSpPr>
        <p:grpSpPr>
          <a:xfrm>
            <a:off x="378054" y="1037477"/>
            <a:ext cx="7518171" cy="396001"/>
            <a:chOff x="0" y="0"/>
            <a:chExt cx="7518169" cy="396000"/>
          </a:xfrm>
        </p:grpSpPr>
        <p:sp>
          <p:nvSpPr>
            <p:cNvPr id="453" name="Dikdörtgen"/>
            <p:cNvSpPr/>
            <p:nvPr/>
          </p:nvSpPr>
          <p:spPr>
            <a:xfrm>
              <a:off x="-1" y="-1"/>
              <a:ext cx="7518171" cy="396002"/>
            </a:xfrm>
            <a:prstGeom prst="rect">
              <a:avLst/>
            </a:prstGeom>
            <a:solidFill>
              <a:srgbClr val="FFFFFF"/>
            </a:solidFill>
            <a:ln w="12700" cap="flat">
              <a:noFill/>
              <a:miter lim="400000"/>
            </a:ln>
            <a:effectLst/>
          </p:spPr>
          <p:txBody>
            <a:bodyPr wrap="square" lIns="45719" tIns="45719" rIns="45719" bIns="45719" numCol="1" anchor="ctr">
              <a:noAutofit/>
            </a:bodyPr>
            <a:lstStyle/>
            <a:p>
              <a:pPr indent="266700" defTabSz="466768">
                <a:defRPr spc="150">
                  <a:solidFill>
                    <a:srgbClr val="6666FF"/>
                  </a:solidFill>
                </a:defRPr>
              </a:pPr>
              <a:endParaRPr/>
            </a:p>
          </p:txBody>
        </p:sp>
        <p:sp>
          <p:nvSpPr>
            <p:cNvPr id="454" name="2019-2020 Güz Dönemi Akademik Takvimi"/>
            <p:cNvSpPr txBox="1"/>
            <p:nvPr/>
          </p:nvSpPr>
          <p:spPr>
            <a:xfrm>
              <a:off x="-1" y="61500"/>
              <a:ext cx="7518171" cy="273000"/>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numCol="1" anchor="ctr">
              <a:spAutoFit/>
            </a:bodyPr>
            <a:lstStyle>
              <a:lvl1pPr indent="266700" defTabSz="466768">
                <a:defRPr spc="150">
                  <a:solidFill>
                    <a:srgbClr val="6666FF"/>
                  </a:solidFill>
                </a:defRPr>
              </a:lvl1pPr>
            </a:lstStyle>
            <a:p>
              <a:r>
                <a:t>2019-2020 Güz Dönemi Akademik Takvimi</a:t>
              </a:r>
            </a:p>
          </p:txBody>
        </p:sp>
      </p:grpSp>
      <p:sp>
        <p:nvSpPr>
          <p:cNvPr id="456" name="Düz Bağlayıcı 18"/>
          <p:cNvSpPr/>
          <p:nvPr/>
        </p:nvSpPr>
        <p:spPr>
          <a:xfrm flipH="1">
            <a:off x="8438376" y="1317527"/>
            <a:ext cx="1" cy="5040001"/>
          </a:xfrm>
          <a:prstGeom prst="line">
            <a:avLst/>
          </a:prstGeom>
          <a:ln w="12700" cap="rnd">
            <a:solidFill>
              <a:srgbClr val="DBE8E3"/>
            </a:solidFill>
          </a:ln>
        </p:spPr>
        <p:txBody>
          <a:bodyPr lIns="45719" rIns="45719"/>
          <a:lstStyle/>
          <a:p>
            <a:endParaRPr/>
          </a:p>
        </p:txBody>
      </p:sp>
      <p:sp>
        <p:nvSpPr>
          <p:cNvPr id="457" name="Dikdörtgen 14"/>
          <p:cNvSpPr txBox="1"/>
          <p:nvPr/>
        </p:nvSpPr>
        <p:spPr>
          <a:xfrm>
            <a:off x="8624141" y="3734253"/>
            <a:ext cx="3300973" cy="22291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266700" indent="-180975">
              <a:spcBef>
                <a:spcPts val="1200"/>
              </a:spcBef>
              <a:buSzPct val="100000"/>
              <a:buChar char="-"/>
              <a:defRPr sz="1600">
                <a:solidFill>
                  <a:srgbClr val="333399"/>
                </a:solidFill>
              </a:defRPr>
            </a:pPr>
            <a:r>
              <a:t> </a:t>
            </a:r>
            <a:r>
              <a:rPr u="sng">
                <a:solidFill>
                  <a:srgbClr val="FB4A18"/>
                </a:solidFill>
                <a:uFill>
                  <a:solidFill>
                    <a:srgbClr val="FB4A18"/>
                  </a:solidFill>
                </a:uFill>
                <a:hlinkClick r:id="rId2"/>
              </a:rPr>
              <a:t>pmyo.klu.edu.tr</a:t>
            </a:r>
          </a:p>
        </p:txBody>
      </p:sp>
      <p:sp>
        <p:nvSpPr>
          <p:cNvPr id="458" name="Dikdörtgen 12"/>
          <p:cNvSpPr txBox="1">
            <a:spLocks noGrp="1"/>
          </p:cNvSpPr>
          <p:nvPr>
            <p:ph type="sldNum" sz="quarter" idx="4294967295"/>
          </p:nvPr>
        </p:nvSpPr>
        <p:spPr>
          <a:xfrm>
            <a:off x="-68141" y="1128100"/>
            <a:ext cx="720001" cy="235406"/>
          </a:xfrm>
          <a:prstGeom prst="rect">
            <a:avLst/>
          </a:prstGeom>
          <a:gradFill>
            <a:gsLst>
              <a:gs pos="5000">
                <a:srgbClr val="FFFFFF"/>
              </a:gs>
              <a:gs pos="40000">
                <a:srgbClr val="AC05CD"/>
              </a:gs>
            </a:gsLst>
          </a:gradFill>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a:lstStyle>
            <a:lvl1pPr algn="ctr" defTabSz="450892">
              <a:defRPr sz="1600" b="1" spc="150">
                <a:solidFill>
                  <a:srgbClr val="FFFFFF"/>
                </a:solidFill>
              </a:defRPr>
            </a:lvl1pPr>
          </a:lstStyle>
          <a:p>
            <a:fld id="{86CB4B4D-7CA3-9044-876B-883B54F8677D}" type="slidenum">
              <a:rPr/>
              <a:pPr/>
              <a:t>22</a:t>
            </a:fld>
            <a:endParaRPr/>
          </a:p>
        </p:txBody>
      </p:sp>
      <p:graphicFrame>
        <p:nvGraphicFramePr>
          <p:cNvPr id="459" name="Tablo 15"/>
          <p:cNvGraphicFramePr/>
          <p:nvPr/>
        </p:nvGraphicFramePr>
        <p:xfrm>
          <a:off x="496876" y="1556205"/>
          <a:ext cx="7940865" cy="5158374"/>
        </p:xfrm>
        <a:graphic>
          <a:graphicData uri="http://schemas.openxmlformats.org/drawingml/2006/table">
            <a:tbl>
              <a:tblPr>
                <a:tableStyleId>{4C3C2611-4C71-4FC5-86AE-919BDF0F9419}</a:tableStyleId>
              </a:tblPr>
              <a:tblGrid>
                <a:gridCol w="2863011"/>
                <a:gridCol w="5077854"/>
              </a:tblGrid>
              <a:tr h="486294">
                <a:tc>
                  <a:txBody>
                    <a:bodyPr/>
                    <a:lstStyle/>
                    <a:p>
                      <a:pPr algn="l" defTabSz="457243">
                        <a:defRPr sz="1800"/>
                      </a:pPr>
                      <a:r>
                        <a:rPr b="1">
                          <a:solidFill>
                            <a:srgbClr val="F2F2F2"/>
                          </a:solidFill>
                        </a:rPr>
                        <a:t>Etkinlikler</a:t>
                      </a:r>
                    </a:p>
                  </a:txBody>
                  <a:tcPr marL="45720" marR="45720" anchor="ctr" horzOverflow="overflow">
                    <a:lnL w="12700">
                      <a:miter lim="400000"/>
                    </a:lnL>
                    <a:lnR w="12700">
                      <a:miter lim="400000"/>
                    </a:lnR>
                    <a:lnT w="12700">
                      <a:miter lim="400000"/>
                    </a:lnT>
                    <a:lnB w="12700">
                      <a:miter lim="400000"/>
                    </a:lnB>
                    <a:solidFill>
                      <a:srgbClr val="9A9AE6"/>
                    </a:solidFill>
                  </a:tcPr>
                </a:tc>
                <a:tc>
                  <a:txBody>
                    <a:bodyPr/>
                    <a:lstStyle/>
                    <a:p>
                      <a:pPr algn="l" defTabSz="457243">
                        <a:defRPr sz="1800"/>
                      </a:pPr>
                      <a:r>
                        <a:rPr b="1">
                          <a:solidFill>
                            <a:srgbClr val="F2F2F2"/>
                          </a:solidFill>
                        </a:rPr>
                        <a:t>Tarih</a:t>
                      </a:r>
                    </a:p>
                  </a:txBody>
                  <a:tcPr marL="45720" marR="45720" anchor="ctr" horzOverflow="overflow">
                    <a:lnL w="12700">
                      <a:miter lim="400000"/>
                    </a:lnL>
                    <a:lnR w="12700">
                      <a:miter lim="400000"/>
                    </a:lnR>
                    <a:lnT w="12700">
                      <a:miter lim="400000"/>
                    </a:lnT>
                    <a:lnB w="12700">
                      <a:miter lim="400000"/>
                    </a:lnB>
                    <a:solidFill>
                      <a:srgbClr val="9A9AE6"/>
                    </a:solidFill>
                  </a:tcPr>
                </a:tc>
              </a:tr>
              <a:tr h="504000">
                <a:tc>
                  <a:txBody>
                    <a:bodyPr/>
                    <a:lstStyle/>
                    <a:p>
                      <a:pPr algn="l" defTabSz="457243">
                        <a:defRPr sz="1800"/>
                      </a:pPr>
                      <a:r>
                        <a:t>Ders Kayıt</a:t>
                      </a:r>
                    </a:p>
                  </a:txBody>
                  <a:tcPr marL="45720" marR="45720" anchor="ctr" horzOverflow="overflow">
                    <a:lnL w="12700">
                      <a:miter lim="400000"/>
                    </a:lnL>
                    <a:lnR w="12700">
                      <a:miter lim="400000"/>
                    </a:lnR>
                    <a:lnT w="12700">
                      <a:miter lim="400000"/>
                    </a:lnT>
                    <a:lnB w="12700">
                      <a:miter lim="400000"/>
                    </a:lnB>
                    <a:solidFill>
                      <a:srgbClr val="FFFFFF"/>
                    </a:solidFill>
                  </a:tcPr>
                </a:tc>
                <a:tc>
                  <a:txBody>
                    <a:bodyPr/>
                    <a:lstStyle/>
                    <a:p>
                      <a:pPr algn="l" defTabSz="457243">
                        <a:defRPr sz="1800"/>
                      </a:pPr>
                      <a:r>
                        <a:t>09 Eylül 2019 - 17 Eylül 2019 </a:t>
                      </a:r>
                    </a:p>
                  </a:txBody>
                  <a:tcPr marL="45720" marR="45720" anchor="ctr" horzOverflow="overflow">
                    <a:lnL w="12700">
                      <a:miter lim="400000"/>
                    </a:lnL>
                    <a:lnR w="12700">
                      <a:miter lim="400000"/>
                    </a:lnR>
                    <a:lnT w="12700">
                      <a:miter lim="400000"/>
                    </a:lnT>
                    <a:lnB w="12700">
                      <a:miter lim="400000"/>
                    </a:lnB>
                    <a:solidFill>
                      <a:srgbClr val="FFFFFF"/>
                    </a:solidFill>
                  </a:tcPr>
                </a:tc>
              </a:tr>
              <a:tr h="504000">
                <a:tc>
                  <a:txBody>
                    <a:bodyPr/>
                    <a:lstStyle/>
                    <a:p>
                      <a:pPr algn="l" defTabSz="457243">
                        <a:defRPr sz="1800"/>
                      </a:pPr>
                      <a:r>
                        <a:rPr>
                          <a:solidFill>
                            <a:srgbClr val="002060"/>
                          </a:solidFill>
                        </a:rPr>
                        <a:t>Derslerin Başlangıcı</a:t>
                      </a:r>
                    </a:p>
                  </a:txBody>
                  <a:tcPr marL="45720" marR="45720" anchor="ctr" horzOverflow="overflow">
                    <a:lnL w="12700">
                      <a:miter lim="400000"/>
                    </a:lnL>
                    <a:lnR w="12700">
                      <a:miter lim="400000"/>
                    </a:lnR>
                    <a:lnT w="12700">
                      <a:miter lim="400000"/>
                    </a:lnT>
                    <a:lnB w="12700">
                      <a:miter lim="400000"/>
                    </a:lnB>
                    <a:solidFill>
                      <a:srgbClr val="EDE6DB"/>
                    </a:solidFill>
                  </a:tcPr>
                </a:tc>
                <a:tc>
                  <a:txBody>
                    <a:bodyPr/>
                    <a:lstStyle/>
                    <a:p>
                      <a:pPr algn="l" defTabSz="457243">
                        <a:defRPr sz="1800"/>
                      </a:pPr>
                      <a:r>
                        <a:t>16 Eylül 2019 </a:t>
                      </a:r>
                    </a:p>
                  </a:txBody>
                  <a:tcPr marL="45720" marR="45720" anchor="ctr" horzOverflow="overflow">
                    <a:lnL w="12700">
                      <a:miter lim="400000"/>
                    </a:lnL>
                    <a:lnR w="12700">
                      <a:miter lim="400000"/>
                    </a:lnR>
                    <a:lnT w="12700">
                      <a:miter lim="400000"/>
                    </a:lnT>
                    <a:lnB w="12700">
                      <a:miter lim="400000"/>
                    </a:lnB>
                    <a:solidFill>
                      <a:srgbClr val="EDE6DB"/>
                    </a:solidFill>
                  </a:tcPr>
                </a:tc>
              </a:tr>
              <a:tr h="504000">
                <a:tc>
                  <a:txBody>
                    <a:bodyPr/>
                    <a:lstStyle/>
                    <a:p>
                      <a:pPr algn="l" defTabSz="457243">
                        <a:defRPr sz="1800"/>
                      </a:pPr>
                      <a:r>
                        <a:rPr>
                          <a:solidFill>
                            <a:srgbClr val="002060"/>
                          </a:solidFill>
                        </a:rPr>
                        <a:t>Ders Ekleme / Çıkarma</a:t>
                      </a:r>
                    </a:p>
                  </a:txBody>
                  <a:tcPr marL="45720" marR="45720" anchor="ctr" horzOverflow="overflow">
                    <a:lnL w="12700">
                      <a:miter lim="400000"/>
                    </a:lnL>
                    <a:lnR w="12700">
                      <a:miter lim="400000"/>
                    </a:lnR>
                    <a:lnT w="12700">
                      <a:miter lim="400000"/>
                    </a:lnT>
                    <a:lnB w="12700">
                      <a:miter lim="400000"/>
                    </a:lnB>
                    <a:solidFill>
                      <a:srgbClr val="FFFFFF"/>
                    </a:solidFill>
                  </a:tcPr>
                </a:tc>
                <a:tc>
                  <a:txBody>
                    <a:bodyPr/>
                    <a:lstStyle/>
                    <a:p>
                      <a:pPr algn="l" defTabSz="457243">
                        <a:defRPr sz="1800"/>
                      </a:pPr>
                      <a:r>
                        <a:t>16 Eylül 2019 - 18 Eylül 2019 </a:t>
                      </a:r>
                    </a:p>
                  </a:txBody>
                  <a:tcPr marL="45720" marR="45720" anchor="ctr" horzOverflow="overflow">
                    <a:lnL w="12700">
                      <a:miter lim="400000"/>
                    </a:lnL>
                    <a:lnR w="12700">
                      <a:miter lim="400000"/>
                    </a:lnR>
                    <a:lnT w="12700">
                      <a:miter lim="400000"/>
                    </a:lnT>
                    <a:lnB w="12700">
                      <a:miter lim="400000"/>
                    </a:lnB>
                    <a:solidFill>
                      <a:srgbClr val="FFFFFF"/>
                    </a:solidFill>
                  </a:tcPr>
                </a:tc>
              </a:tr>
              <a:tr h="504000">
                <a:tc>
                  <a:txBody>
                    <a:bodyPr/>
                    <a:lstStyle/>
                    <a:p>
                      <a:pPr algn="l" defTabSz="457243">
                        <a:defRPr sz="1800"/>
                      </a:pPr>
                      <a:r>
                        <a:rPr>
                          <a:solidFill>
                            <a:srgbClr val="002060"/>
                          </a:solidFill>
                        </a:rPr>
                        <a:t>Vize Tarihleri</a:t>
                      </a:r>
                    </a:p>
                  </a:txBody>
                  <a:tcPr marL="45720" marR="45720" anchor="ctr" horzOverflow="overflow">
                    <a:lnL w="12700">
                      <a:miter lim="400000"/>
                    </a:lnL>
                    <a:lnR w="12700">
                      <a:miter lim="400000"/>
                    </a:lnR>
                    <a:lnT w="12700">
                      <a:miter lim="400000"/>
                    </a:lnT>
                    <a:lnB w="12700">
                      <a:miter lim="400000"/>
                    </a:lnB>
                    <a:solidFill>
                      <a:srgbClr val="EDE6DB"/>
                    </a:solidFill>
                  </a:tcPr>
                </a:tc>
                <a:tc>
                  <a:txBody>
                    <a:bodyPr/>
                    <a:lstStyle/>
                    <a:p>
                      <a:pPr algn="l" defTabSz="457243">
                        <a:defRPr sz="1800"/>
                      </a:pPr>
                      <a:r>
                        <a:t>04 Kasım 2019 - 10 Kasım 2019 </a:t>
                      </a:r>
                    </a:p>
                  </a:txBody>
                  <a:tcPr marL="45720" marR="45720" anchor="ctr" horzOverflow="overflow">
                    <a:lnL w="12700">
                      <a:miter lim="400000"/>
                    </a:lnL>
                    <a:lnR w="12700">
                      <a:miter lim="400000"/>
                    </a:lnR>
                    <a:lnT w="12700">
                      <a:miter lim="400000"/>
                    </a:lnT>
                    <a:lnB w="12700">
                      <a:miter lim="400000"/>
                    </a:lnB>
                    <a:solidFill>
                      <a:srgbClr val="EDE6DB"/>
                    </a:solidFill>
                  </a:tcPr>
                </a:tc>
              </a:tr>
              <a:tr h="504000">
                <a:tc>
                  <a:txBody>
                    <a:bodyPr/>
                    <a:lstStyle/>
                    <a:p>
                      <a:pPr algn="l" defTabSz="457243">
                        <a:defRPr sz="1800"/>
                      </a:pPr>
                      <a:r>
                        <a:rPr>
                          <a:solidFill>
                            <a:srgbClr val="002060"/>
                          </a:solidFill>
                        </a:rPr>
                        <a:t>Derslerin Bitişi</a:t>
                      </a:r>
                    </a:p>
                  </a:txBody>
                  <a:tcPr marL="45720" marR="45720" anchor="ctr" horzOverflow="overflow">
                    <a:lnL w="12700">
                      <a:miter lim="400000"/>
                    </a:lnL>
                    <a:lnR w="12700">
                      <a:miter lim="400000"/>
                    </a:lnR>
                    <a:lnT w="12700">
                      <a:miter lim="400000"/>
                    </a:lnT>
                    <a:lnB w="12700">
                      <a:miter lim="400000"/>
                    </a:lnB>
                    <a:solidFill>
                      <a:srgbClr val="FFFFFF"/>
                    </a:solidFill>
                  </a:tcPr>
                </a:tc>
                <a:tc>
                  <a:txBody>
                    <a:bodyPr/>
                    <a:lstStyle/>
                    <a:p>
                      <a:pPr algn="l" defTabSz="457243">
                        <a:defRPr sz="1800"/>
                      </a:pPr>
                      <a:r>
                        <a:t>27 Aralık 2019 </a:t>
                      </a:r>
                    </a:p>
                  </a:txBody>
                  <a:tcPr marL="45720" marR="45720" anchor="ctr" horzOverflow="overflow">
                    <a:lnL w="12700">
                      <a:miter lim="400000"/>
                    </a:lnL>
                    <a:lnR w="12700">
                      <a:miter lim="400000"/>
                    </a:lnR>
                    <a:lnT w="12700">
                      <a:miter lim="400000"/>
                    </a:lnT>
                    <a:lnB w="12700">
                      <a:miter lim="400000"/>
                    </a:lnB>
                    <a:solidFill>
                      <a:srgbClr val="FFFFFF"/>
                    </a:solidFill>
                  </a:tcPr>
                </a:tc>
              </a:tr>
              <a:tr h="504000">
                <a:tc>
                  <a:txBody>
                    <a:bodyPr/>
                    <a:lstStyle/>
                    <a:p>
                      <a:pPr algn="l" defTabSz="457243">
                        <a:defRPr sz="1800"/>
                      </a:pPr>
                      <a:r>
                        <a:rPr>
                          <a:solidFill>
                            <a:srgbClr val="002060"/>
                          </a:solidFill>
                        </a:rPr>
                        <a:t>Final Tarihleri</a:t>
                      </a:r>
                    </a:p>
                  </a:txBody>
                  <a:tcPr marL="45720" marR="45720" anchor="ctr" horzOverflow="overflow">
                    <a:lnL w="12700">
                      <a:miter lim="400000"/>
                    </a:lnL>
                    <a:lnR w="12700">
                      <a:miter lim="400000"/>
                    </a:lnR>
                    <a:lnT w="12700">
                      <a:miter lim="400000"/>
                    </a:lnT>
                    <a:lnB w="12700">
                      <a:miter lim="400000"/>
                    </a:lnB>
                    <a:solidFill>
                      <a:srgbClr val="EDE6DB"/>
                    </a:solidFill>
                  </a:tcPr>
                </a:tc>
                <a:tc>
                  <a:txBody>
                    <a:bodyPr/>
                    <a:lstStyle/>
                    <a:p>
                      <a:pPr algn="l" defTabSz="457243">
                        <a:defRPr sz="1800"/>
                      </a:pPr>
                      <a:r>
                        <a:t>30 Aralık 2019 - 12 Ocak 2020 </a:t>
                      </a:r>
                    </a:p>
                  </a:txBody>
                  <a:tcPr marL="45720" marR="45720" anchor="ctr" horzOverflow="overflow">
                    <a:lnL w="12700">
                      <a:miter lim="400000"/>
                    </a:lnL>
                    <a:lnR w="12700">
                      <a:miter lim="400000"/>
                    </a:lnR>
                    <a:lnT w="12700">
                      <a:miter lim="400000"/>
                    </a:lnT>
                    <a:lnB w="12700">
                      <a:miter lim="400000"/>
                    </a:lnB>
                    <a:solidFill>
                      <a:srgbClr val="EDE6DB"/>
                    </a:solidFill>
                  </a:tcPr>
                </a:tc>
              </a:tr>
              <a:tr h="504000">
                <a:tc>
                  <a:txBody>
                    <a:bodyPr/>
                    <a:lstStyle/>
                    <a:p>
                      <a:pPr algn="l" defTabSz="457243">
                        <a:defRPr sz="1800"/>
                      </a:pPr>
                      <a:r>
                        <a:rPr>
                          <a:solidFill>
                            <a:srgbClr val="002060"/>
                          </a:solidFill>
                        </a:rPr>
                        <a:t>Bütünleme </a:t>
                      </a:r>
                    </a:p>
                  </a:txBody>
                  <a:tcPr marL="45720" marR="45720" anchor="ctr" horzOverflow="overflow">
                    <a:lnL w="12700">
                      <a:miter lim="400000"/>
                    </a:lnL>
                    <a:lnR w="12700">
                      <a:miter lim="400000"/>
                    </a:lnR>
                    <a:lnT w="12700">
                      <a:miter lim="400000"/>
                    </a:lnT>
                    <a:lnB w="12700">
                      <a:miter lim="400000"/>
                    </a:lnB>
                    <a:solidFill>
                      <a:srgbClr val="FFFFFF"/>
                    </a:solidFill>
                  </a:tcPr>
                </a:tc>
                <a:tc>
                  <a:txBody>
                    <a:bodyPr/>
                    <a:lstStyle/>
                    <a:p>
                      <a:pPr algn="l" defTabSz="457243">
                        <a:defRPr sz="1800"/>
                      </a:pPr>
                      <a:r>
                        <a:t>15 Ocak 2020 - 20 Ocak 2020</a:t>
                      </a:r>
                    </a:p>
                  </a:txBody>
                  <a:tcPr marL="45720" marR="45720" anchor="ctr" horzOverflow="overflow">
                    <a:lnL w="12700">
                      <a:miter lim="400000"/>
                    </a:lnL>
                    <a:lnR w="12700">
                      <a:miter lim="400000"/>
                    </a:lnR>
                    <a:lnT w="12700">
                      <a:miter lim="400000"/>
                    </a:lnT>
                    <a:lnB w="12700">
                      <a:miter lim="400000"/>
                    </a:lnB>
                    <a:solidFill>
                      <a:srgbClr val="FFFFFF"/>
                    </a:solidFill>
                  </a:tcPr>
                </a:tc>
              </a:tr>
              <a:tr h="504000">
                <a:tc>
                  <a:txBody>
                    <a:bodyPr/>
                    <a:lstStyle/>
                    <a:p>
                      <a:pPr algn="l" defTabSz="457243">
                        <a:defRPr sz="1800"/>
                      </a:pPr>
                      <a:r>
                        <a:rPr>
                          <a:solidFill>
                            <a:srgbClr val="002060"/>
                          </a:solidFill>
                        </a:rPr>
                        <a:t>Bahar Dönemi Ders Kayıtları</a:t>
                      </a:r>
                    </a:p>
                  </a:txBody>
                  <a:tcPr marL="45720" marR="45720" anchor="ctr" horzOverflow="overflow">
                    <a:lnL w="12700">
                      <a:miter lim="400000"/>
                    </a:lnL>
                    <a:lnR w="12700">
                      <a:miter lim="400000"/>
                    </a:lnR>
                    <a:lnT w="12700">
                      <a:miter lim="400000"/>
                    </a:lnT>
                    <a:lnB w="12700">
                      <a:miter lim="400000"/>
                    </a:lnB>
                    <a:solidFill>
                      <a:srgbClr val="EDE6DB"/>
                    </a:solidFill>
                  </a:tcPr>
                </a:tc>
                <a:tc>
                  <a:txBody>
                    <a:bodyPr/>
                    <a:lstStyle/>
                    <a:p>
                      <a:pPr algn="l" defTabSz="457243">
                        <a:defRPr sz="1800"/>
                      </a:pPr>
                      <a:r>
                        <a:t>20 Ocak 2020 - 24 Ocak 2020 </a:t>
                      </a:r>
                    </a:p>
                  </a:txBody>
                  <a:tcPr marL="45720" marR="45720" anchor="ctr" horzOverflow="overflow">
                    <a:lnL w="12700">
                      <a:miter lim="400000"/>
                    </a:lnL>
                    <a:lnR w="12700">
                      <a:miter lim="400000"/>
                    </a:lnR>
                    <a:lnT w="12700">
                      <a:miter lim="400000"/>
                    </a:lnT>
                    <a:lnB w="12700">
                      <a:miter lim="400000"/>
                    </a:lnB>
                    <a:solidFill>
                      <a:srgbClr val="EDE6DB"/>
                    </a:solidFill>
                  </a:tcPr>
                </a:tc>
              </a:tr>
              <a:tr h="504000">
                <a:tc>
                  <a:txBody>
                    <a:bodyPr/>
                    <a:lstStyle/>
                    <a:p>
                      <a:pPr algn="l" defTabSz="457243">
                        <a:defRPr sz="1800">
                          <a:solidFill>
                            <a:srgbClr val="002060"/>
                          </a:solidFill>
                        </a:defRPr>
                      </a:pPr>
                      <a:endParaRPr/>
                    </a:p>
                  </a:txBody>
                  <a:tcPr marL="45720" marR="45720" anchor="ctr" horzOverflow="overflow">
                    <a:lnL w="12700">
                      <a:miter lim="400000"/>
                    </a:lnL>
                    <a:lnR w="12700">
                      <a:miter lim="400000"/>
                    </a:lnR>
                    <a:lnT w="12700">
                      <a:miter lim="400000"/>
                    </a:lnT>
                    <a:lnB w="12700">
                      <a:miter lim="400000"/>
                    </a:lnB>
                    <a:solidFill>
                      <a:srgbClr val="FFFFFF"/>
                    </a:solidFill>
                  </a:tcPr>
                </a:tc>
                <a:tc>
                  <a:txBody>
                    <a:bodyPr/>
                    <a:lstStyle/>
                    <a:p>
                      <a:pPr algn="ctr" defTabSz="457243">
                        <a:defRPr sz="1800"/>
                      </a:pPr>
                      <a:endParaRPr/>
                    </a:p>
                  </a:txBody>
                  <a:tcPr marL="45720" marR="45720" anchor="ctr" horzOverflow="overflow">
                    <a:lnL w="12700">
                      <a:miter lim="400000"/>
                    </a:lnL>
                    <a:lnR w="12700">
                      <a:miter lim="400000"/>
                    </a:lnR>
                    <a:lnT w="12700">
                      <a:miter lim="400000"/>
                    </a:lnT>
                    <a:lnB w="12700">
                      <a:miter lim="400000"/>
                    </a:lnB>
                    <a:solidFill>
                      <a:srgbClr val="FFFFFF"/>
                    </a:solidFill>
                  </a:tcPr>
                </a:tc>
              </a:tr>
            </a:tbl>
          </a:graphicData>
        </a:graphic>
      </p:graphicFrame>
      <p:sp>
        <p:nvSpPr>
          <p:cNvPr id="460" name="Altbilgi Yer Tutucusu 1"/>
          <p:cNvSpPr txBox="1"/>
          <p:nvPr/>
        </p:nvSpPr>
        <p:spPr>
          <a:xfrm>
            <a:off x="8389515" y="6424916"/>
            <a:ext cx="3600001" cy="22794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lvl1pPr algn="r">
              <a:defRPr sz="900">
                <a:solidFill>
                  <a:srgbClr val="002060"/>
                </a:solidFill>
              </a:defRPr>
            </a:lvl1pPr>
          </a:lstStyle>
          <a:p>
            <a:r>
              <a:t>Eğitim Öğretim Geliştirme Koordinatörlüğü-2019</a:t>
            </a:r>
          </a:p>
        </p:txBody>
      </p:sp>
      <p:grpSp>
        <p:nvGrpSpPr>
          <p:cNvPr id="463" name="Dikdörtgen 10"/>
          <p:cNvGrpSpPr/>
          <p:nvPr/>
        </p:nvGrpSpPr>
        <p:grpSpPr>
          <a:xfrm>
            <a:off x="196799" y="253763"/>
            <a:ext cx="6786121" cy="562792"/>
            <a:chOff x="0" y="-40944"/>
            <a:chExt cx="6786119" cy="562790"/>
          </a:xfrm>
        </p:grpSpPr>
        <p:sp>
          <p:nvSpPr>
            <p:cNvPr id="461" name="Dikdörtgen"/>
            <p:cNvSpPr/>
            <p:nvPr/>
          </p:nvSpPr>
          <p:spPr>
            <a:xfrm>
              <a:off x="-1" y="0"/>
              <a:ext cx="6786121" cy="480902"/>
            </a:xfrm>
            <a:prstGeom prst="rect">
              <a:avLst/>
            </a:prstGeom>
            <a:solidFill>
              <a:srgbClr val="FFFFFF"/>
            </a:solidFill>
            <a:ln w="12700" cap="flat">
              <a:noFill/>
              <a:miter lim="400000"/>
            </a:ln>
            <a:effectLst/>
          </p:spPr>
          <p:txBody>
            <a:bodyPr wrap="square" lIns="45719" tIns="45719" rIns="45719" bIns="45719" numCol="1" anchor="ctr">
              <a:noAutofit/>
            </a:bodyPr>
            <a:lstStyle/>
            <a:p>
              <a:pPr indent="266700" defTabSz="466768">
                <a:defRPr sz="1400" spc="150">
                  <a:solidFill>
                    <a:srgbClr val="6666FF"/>
                  </a:solidFill>
                </a:defRPr>
              </a:pPr>
              <a:endParaRPr/>
            </a:p>
          </p:txBody>
        </p:sp>
        <p:sp>
          <p:nvSpPr>
            <p:cNvPr id="462" name="Medya ve İletişim Bölümü &amp; Oryantasyon Programı"/>
            <p:cNvSpPr txBox="1"/>
            <p:nvPr/>
          </p:nvSpPr>
          <p:spPr>
            <a:xfrm>
              <a:off x="-1" y="-40945"/>
              <a:ext cx="6786121" cy="562792"/>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noAutofit/>
            </a:bodyPr>
            <a:lstStyle/>
            <a:p>
              <a:pPr indent="266700" defTabSz="466768">
                <a:defRPr sz="1400" b="1" spc="150">
                  <a:solidFill>
                    <a:srgbClr val="003366"/>
                  </a:solidFill>
                </a:defRPr>
              </a:pPr>
              <a:r>
                <a:t>Medya ve İletişim Bölümü &amp; </a:t>
              </a:r>
              <a:r>
                <a:rPr b="0">
                  <a:solidFill>
                    <a:srgbClr val="6666FF"/>
                  </a:solidFill>
                </a:rPr>
                <a:t>Oryantasyon Programı</a:t>
              </a:r>
            </a:p>
          </p:txBody>
        </p:sp>
      </p:gr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5" name="Altbilgi Yer Tutucusu 1"/>
          <p:cNvSpPr txBox="1"/>
          <p:nvPr/>
        </p:nvSpPr>
        <p:spPr>
          <a:xfrm>
            <a:off x="8389515" y="6424916"/>
            <a:ext cx="3600001" cy="22794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lvl1pPr algn="r">
              <a:defRPr sz="900">
                <a:solidFill>
                  <a:srgbClr val="002060"/>
                </a:solidFill>
              </a:defRPr>
            </a:lvl1pPr>
          </a:lstStyle>
          <a:p>
            <a:r>
              <a:t>Eğitim Öğretim Geliştirme Koordinatörlüğü-2019</a:t>
            </a:r>
          </a:p>
        </p:txBody>
      </p:sp>
      <p:sp>
        <p:nvSpPr>
          <p:cNvPr id="466" name="Content Placeholder 7"/>
          <p:cNvSpPr/>
          <p:nvPr/>
        </p:nvSpPr>
        <p:spPr>
          <a:xfrm>
            <a:off x="182661" y="201104"/>
            <a:ext cx="11844002" cy="6480002"/>
          </a:xfrm>
          <a:prstGeom prst="rect">
            <a:avLst/>
          </a:prstGeom>
          <a:solidFill>
            <a:srgbClr val="FFFFFF"/>
          </a:solidFill>
          <a:ln w="12700">
            <a:solidFill>
              <a:srgbClr val="6666FF"/>
            </a:solidFill>
          </a:ln>
        </p:spPr>
        <p:txBody>
          <a:bodyPr lIns="45719" rIns="45719"/>
          <a:lstStyle/>
          <a:p>
            <a:pPr marL="309592" indent="-309592" defTabSz="457243">
              <a:defRPr sz="1600" b="1">
                <a:solidFill>
                  <a:srgbClr val="002060"/>
                </a:solidFill>
              </a:defRPr>
            </a:pPr>
            <a:endParaRPr/>
          </a:p>
        </p:txBody>
      </p:sp>
      <p:sp>
        <p:nvSpPr>
          <p:cNvPr id="467" name="Düz Bağlayıcı 7"/>
          <p:cNvSpPr/>
          <p:nvPr/>
        </p:nvSpPr>
        <p:spPr>
          <a:xfrm>
            <a:off x="-1" y="3642979"/>
            <a:ext cx="2520002" cy="1"/>
          </a:xfrm>
          <a:prstGeom prst="line">
            <a:avLst/>
          </a:prstGeom>
          <a:ln w="12700" cap="rnd">
            <a:solidFill>
              <a:srgbClr val="66FFFF"/>
            </a:solidFill>
          </a:ln>
        </p:spPr>
        <p:txBody>
          <a:bodyPr lIns="45719" rIns="45719"/>
          <a:lstStyle/>
          <a:p>
            <a:endParaRPr/>
          </a:p>
        </p:txBody>
      </p:sp>
      <p:sp>
        <p:nvSpPr>
          <p:cNvPr id="468" name="Düz Bağlayıcı 9"/>
          <p:cNvSpPr/>
          <p:nvPr/>
        </p:nvSpPr>
        <p:spPr>
          <a:xfrm>
            <a:off x="-9526" y="3664277"/>
            <a:ext cx="2520002" cy="1"/>
          </a:xfrm>
          <a:prstGeom prst="line">
            <a:avLst/>
          </a:prstGeom>
          <a:ln w="12700" cap="rnd">
            <a:solidFill>
              <a:srgbClr val="B57E71"/>
            </a:solidFill>
          </a:ln>
        </p:spPr>
        <p:txBody>
          <a:bodyPr lIns="45719" rIns="45719"/>
          <a:lstStyle/>
          <a:p>
            <a:endParaRPr/>
          </a:p>
        </p:txBody>
      </p:sp>
      <p:sp>
        <p:nvSpPr>
          <p:cNvPr id="469" name="Dikdörtgen 3"/>
          <p:cNvSpPr txBox="1"/>
          <p:nvPr/>
        </p:nvSpPr>
        <p:spPr>
          <a:xfrm>
            <a:off x="2702142" y="3217491"/>
            <a:ext cx="4957830" cy="27457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indent="85725" algn="r">
              <a:lnSpc>
                <a:spcPct val="150000"/>
              </a:lnSpc>
              <a:spcBef>
                <a:spcPts val="1200"/>
              </a:spcBef>
              <a:defRPr sz="3200" i="1">
                <a:latin typeface="Vivaldi"/>
                <a:ea typeface="Vivaldi"/>
                <a:cs typeface="Vivaldi"/>
                <a:sym typeface="Vivaldi"/>
              </a:defRPr>
            </a:lvl1pPr>
          </a:lstStyle>
          <a:p>
            <a:r>
              <a:t>Güzel anı, başarı ve mutlulukla dolu bir üniversite hayatı dileğiyle….</a:t>
            </a:r>
          </a:p>
        </p:txBody>
      </p:sp>
      <p:grpSp>
        <p:nvGrpSpPr>
          <p:cNvPr id="474" name="Grup 4"/>
          <p:cNvGrpSpPr/>
          <p:nvPr/>
        </p:nvGrpSpPr>
        <p:grpSpPr>
          <a:xfrm>
            <a:off x="8059232" y="3054150"/>
            <a:ext cx="4168770" cy="1219024"/>
            <a:chOff x="0" y="0"/>
            <a:chExt cx="4168768" cy="1219023"/>
          </a:xfrm>
        </p:grpSpPr>
        <p:sp>
          <p:nvSpPr>
            <p:cNvPr id="470" name="Dikdörtgen 10"/>
            <p:cNvSpPr/>
            <p:nvPr/>
          </p:nvSpPr>
          <p:spPr>
            <a:xfrm>
              <a:off x="1252767" y="423703"/>
              <a:ext cx="2916002" cy="360001"/>
            </a:xfrm>
            <a:prstGeom prst="rect">
              <a:avLst/>
            </a:prstGeom>
            <a:gradFill flip="none" rotWithShape="1">
              <a:gsLst>
                <a:gs pos="9000">
                  <a:srgbClr val="9999FF"/>
                </a:gs>
                <a:gs pos="100000">
                  <a:srgbClr val="FFFFFF"/>
                </a:gs>
              </a:gsLst>
              <a:lin ang="10800000" scaled="0"/>
            </a:gradFill>
            <a:ln w="12700" cap="flat">
              <a:noFill/>
              <a:miter lim="400000"/>
            </a:ln>
            <a:effectLst/>
          </p:spPr>
          <p:txBody>
            <a:bodyPr wrap="square" lIns="45719" tIns="45719" rIns="45719" bIns="45719" numCol="1" anchor="ctr">
              <a:noAutofit/>
            </a:bodyPr>
            <a:lstStyle/>
            <a:p>
              <a:pPr indent="271488" defTabSz="450892">
                <a:defRPr sz="1600" b="1"/>
              </a:pPr>
              <a:endParaRPr/>
            </a:p>
          </p:txBody>
        </p:sp>
        <p:pic>
          <p:nvPicPr>
            <p:cNvPr id="471" name="Resim 13" descr="Resim 13"/>
            <p:cNvPicPr>
              <a:picLocks noChangeAspect="1"/>
            </p:cNvPicPr>
            <p:nvPr/>
          </p:nvPicPr>
          <p:blipFill>
            <a:blip r:embed="rId2" cstate="print">
              <a:extLst/>
            </a:blip>
            <a:stretch>
              <a:fillRect/>
            </a:stretch>
          </p:blipFill>
          <p:spPr>
            <a:xfrm>
              <a:off x="0" y="0"/>
              <a:ext cx="1080000" cy="1068298"/>
            </a:xfrm>
            <a:prstGeom prst="rect">
              <a:avLst/>
            </a:prstGeom>
            <a:ln w="12700" cap="flat">
              <a:noFill/>
              <a:miter lim="400000"/>
            </a:ln>
            <a:effectLst/>
          </p:spPr>
        </p:pic>
        <p:sp>
          <p:nvSpPr>
            <p:cNvPr id="472" name="Dikdörtgen 14"/>
            <p:cNvSpPr txBox="1"/>
            <p:nvPr/>
          </p:nvSpPr>
          <p:spPr>
            <a:xfrm>
              <a:off x="1290593" y="24840"/>
              <a:ext cx="2878176" cy="27752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t">
              <a:spAutoFit/>
            </a:bodyPr>
            <a:lstStyle>
              <a:lvl1pPr marL="88900" indent="-177800">
                <a:spcBef>
                  <a:spcPts val="600"/>
                </a:spcBef>
                <a:tabLst>
                  <a:tab pos="266700" algn="l"/>
                </a:tabLst>
                <a:defRPr sz="1200" b="1" spc="300">
                  <a:solidFill>
                    <a:srgbClr val="A6A6A6"/>
                  </a:solidFill>
                </a:defRPr>
              </a:lvl1pPr>
            </a:lstStyle>
            <a:p>
              <a:r>
                <a:t>Kırklareli Üniversitesi</a:t>
              </a:r>
            </a:p>
          </p:txBody>
        </p:sp>
        <p:sp>
          <p:nvSpPr>
            <p:cNvPr id="473" name="Dikdörtgen 15"/>
            <p:cNvSpPr txBox="1"/>
            <p:nvPr/>
          </p:nvSpPr>
          <p:spPr>
            <a:xfrm>
              <a:off x="1367040" y="949783"/>
              <a:ext cx="2640867" cy="2692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tIns="45719" rIns="45719" bIns="45719" numCol="1" anchor="t">
              <a:spAutoFit/>
            </a:bodyPr>
            <a:lstStyle>
              <a:lvl1pPr marL="542925" indent="-542925">
                <a:defRPr sz="1200" i="1" spc="500">
                  <a:solidFill>
                    <a:srgbClr val="9A9AE6"/>
                  </a:solidFill>
                  <a:latin typeface="Harlow Solid Italic"/>
                  <a:ea typeface="Harlow Solid Italic"/>
                  <a:cs typeface="Harlow Solid Italic"/>
                  <a:sym typeface="Harlow Solid Italic"/>
                </a:defRPr>
              </a:lvl1pPr>
            </a:lstStyle>
            <a:p>
              <a:r>
                <a:t>Bilgeliğe Yolculuk…</a:t>
              </a:r>
            </a:p>
          </p:txBody>
        </p:sp>
      </p:gr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Altbilgi Yer Tutucusu 1"/>
          <p:cNvSpPr txBox="1"/>
          <p:nvPr/>
        </p:nvSpPr>
        <p:spPr>
          <a:xfrm>
            <a:off x="8389515" y="6424916"/>
            <a:ext cx="3600001" cy="22794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lvl1pPr algn="r">
              <a:defRPr sz="900">
                <a:solidFill>
                  <a:srgbClr val="002060"/>
                </a:solidFill>
              </a:defRPr>
            </a:lvl1pPr>
          </a:lstStyle>
          <a:p>
            <a:r>
              <a:t>Eğitim Öğretim Geliştirme Koordinatörlüğü-2019</a:t>
            </a:r>
          </a:p>
        </p:txBody>
      </p:sp>
      <p:sp>
        <p:nvSpPr>
          <p:cNvPr id="192" name="Content Placeholder 7"/>
          <p:cNvSpPr/>
          <p:nvPr/>
        </p:nvSpPr>
        <p:spPr>
          <a:xfrm>
            <a:off x="182661" y="201104"/>
            <a:ext cx="11844002" cy="6480002"/>
          </a:xfrm>
          <a:prstGeom prst="rect">
            <a:avLst/>
          </a:prstGeom>
          <a:solidFill>
            <a:srgbClr val="FFFFFF"/>
          </a:solidFill>
          <a:ln w="12700">
            <a:solidFill>
              <a:srgbClr val="6666FF"/>
            </a:solidFill>
          </a:ln>
        </p:spPr>
        <p:txBody>
          <a:bodyPr lIns="45719" rIns="45719"/>
          <a:lstStyle/>
          <a:p>
            <a:pPr marL="309592" indent="-309592" defTabSz="457243">
              <a:defRPr sz="1600" b="1">
                <a:solidFill>
                  <a:srgbClr val="002060"/>
                </a:solidFill>
              </a:defRPr>
            </a:pPr>
            <a:endParaRPr/>
          </a:p>
        </p:txBody>
      </p:sp>
      <p:sp>
        <p:nvSpPr>
          <p:cNvPr id="193" name="Düz Bağlayıcı 7"/>
          <p:cNvSpPr/>
          <p:nvPr/>
        </p:nvSpPr>
        <p:spPr>
          <a:xfrm>
            <a:off x="-1" y="3465179"/>
            <a:ext cx="5400002" cy="1"/>
          </a:xfrm>
          <a:prstGeom prst="line">
            <a:avLst/>
          </a:prstGeom>
          <a:ln w="12700" cap="rnd">
            <a:solidFill>
              <a:srgbClr val="66FFFF"/>
            </a:solidFill>
          </a:ln>
        </p:spPr>
        <p:txBody>
          <a:bodyPr lIns="45719" rIns="45719"/>
          <a:lstStyle/>
          <a:p>
            <a:endParaRPr/>
          </a:p>
        </p:txBody>
      </p:sp>
      <p:sp>
        <p:nvSpPr>
          <p:cNvPr id="194" name="Düz Bağlayıcı 9"/>
          <p:cNvSpPr/>
          <p:nvPr/>
        </p:nvSpPr>
        <p:spPr>
          <a:xfrm>
            <a:off x="-9526" y="3486477"/>
            <a:ext cx="5400002" cy="1"/>
          </a:xfrm>
          <a:prstGeom prst="line">
            <a:avLst/>
          </a:prstGeom>
          <a:ln w="12700" cap="rnd">
            <a:solidFill>
              <a:srgbClr val="B57E71"/>
            </a:solidFill>
          </a:ln>
        </p:spPr>
        <p:txBody>
          <a:bodyPr lIns="45719" rIns="45719"/>
          <a:lstStyle/>
          <a:p>
            <a:endParaRPr/>
          </a:p>
        </p:txBody>
      </p:sp>
      <p:grpSp>
        <p:nvGrpSpPr>
          <p:cNvPr id="197" name="Dikdörtgen 11"/>
          <p:cNvGrpSpPr/>
          <p:nvPr/>
        </p:nvGrpSpPr>
        <p:grpSpPr>
          <a:xfrm>
            <a:off x="5473203" y="3097159"/>
            <a:ext cx="6732001" cy="401574"/>
            <a:chOff x="0" y="-2666"/>
            <a:chExt cx="6731999" cy="401572"/>
          </a:xfrm>
        </p:grpSpPr>
        <p:sp>
          <p:nvSpPr>
            <p:cNvPr id="195" name="Dikdörtgen"/>
            <p:cNvSpPr/>
            <p:nvPr/>
          </p:nvSpPr>
          <p:spPr>
            <a:xfrm>
              <a:off x="0" y="119"/>
              <a:ext cx="6732000" cy="396002"/>
            </a:xfrm>
            <a:prstGeom prst="rect">
              <a:avLst/>
            </a:prstGeom>
            <a:solidFill>
              <a:srgbClr val="E5E3DB">
                <a:alpha val="71000"/>
              </a:srgbClr>
            </a:solidFill>
            <a:ln w="12700" cap="flat">
              <a:noFill/>
              <a:miter lim="400000"/>
            </a:ln>
            <a:effectLst/>
          </p:spPr>
          <p:txBody>
            <a:bodyPr wrap="square" lIns="45719" tIns="45719" rIns="45719" bIns="45719" numCol="1" anchor="ctr">
              <a:noAutofit/>
            </a:bodyPr>
            <a:lstStyle/>
            <a:p>
              <a:pPr indent="176212" defTabSz="466768">
                <a:tabLst>
                  <a:tab pos="1968500" algn="l"/>
                  <a:tab pos="1968500" algn="l"/>
                </a:tabLst>
                <a:defRPr sz="2000" b="1" spc="250">
                  <a:solidFill>
                    <a:srgbClr val="6666FF"/>
                  </a:solidFill>
                </a:defRPr>
              </a:pPr>
              <a:endParaRPr/>
            </a:p>
          </p:txBody>
        </p:sp>
        <p:sp>
          <p:nvSpPr>
            <p:cNvPr id="196" name="Sunum &amp; Kapsam"/>
            <p:cNvSpPr txBox="1"/>
            <p:nvPr/>
          </p:nvSpPr>
          <p:spPr>
            <a:xfrm>
              <a:off x="0" y="-2667"/>
              <a:ext cx="6732000" cy="401574"/>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p>
              <a:pPr indent="176212" defTabSz="466768">
                <a:tabLst>
                  <a:tab pos="1968500" algn="l"/>
                  <a:tab pos="1968500" algn="l"/>
                </a:tabLst>
                <a:defRPr sz="2000" b="1" spc="250">
                  <a:solidFill>
                    <a:srgbClr val="003366"/>
                  </a:solidFill>
                </a:defRPr>
              </a:pPr>
              <a:r>
                <a:t>Sunum &amp; </a:t>
              </a:r>
              <a:r>
                <a:rPr>
                  <a:solidFill>
                    <a:srgbClr val="6666FF"/>
                  </a:solidFill>
                </a:rPr>
                <a:t>Kapsam</a:t>
              </a:r>
            </a:p>
          </p:txBody>
        </p:sp>
      </p:grpSp>
      <p:sp>
        <p:nvSpPr>
          <p:cNvPr id="198" name="Dikdörtgen 8"/>
          <p:cNvSpPr txBox="1"/>
          <p:nvPr/>
        </p:nvSpPr>
        <p:spPr>
          <a:xfrm>
            <a:off x="5715234" y="3864823"/>
            <a:ext cx="5010375" cy="7546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360363" indent="-274638" algn="just">
              <a:spcBef>
                <a:spcPts val="1200"/>
              </a:spcBef>
              <a:buClr>
                <a:srgbClr val="9999FF"/>
              </a:buClr>
              <a:buSzPct val="100000"/>
              <a:buChar char="▪"/>
              <a:defRPr sz="2000">
                <a:solidFill>
                  <a:srgbClr val="002060"/>
                </a:solidFill>
                <a:latin typeface="Helvetica Neue Light"/>
                <a:ea typeface="Helvetica Neue Light"/>
                <a:cs typeface="Helvetica Neue Light"/>
                <a:sym typeface="Helvetica Neue Light"/>
              </a:defRPr>
            </a:pPr>
            <a:r>
              <a:t>Pınarhisar MYO Tanıtımı</a:t>
            </a:r>
          </a:p>
          <a:p>
            <a:pPr marL="360363" indent="-274638" algn="just">
              <a:spcBef>
                <a:spcPts val="1200"/>
              </a:spcBef>
              <a:buClr>
                <a:srgbClr val="9999FF"/>
              </a:buClr>
              <a:buSzPct val="100000"/>
              <a:buChar char="▪"/>
              <a:defRPr sz="2000">
                <a:solidFill>
                  <a:srgbClr val="002060"/>
                </a:solidFill>
                <a:latin typeface="Helvetica Neue Light"/>
                <a:ea typeface="Helvetica Neue Light"/>
                <a:cs typeface="Helvetica Neue Light"/>
                <a:sym typeface="Helvetica Neue Light"/>
              </a:defRPr>
            </a:pPr>
            <a:r>
              <a:t>Medya ve İletişim Bölümü Tanıtımı</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 name="Content Placeholder 7"/>
          <p:cNvSpPr/>
          <p:nvPr/>
        </p:nvSpPr>
        <p:spPr>
          <a:xfrm>
            <a:off x="182661" y="201104"/>
            <a:ext cx="11844002" cy="6480002"/>
          </a:xfrm>
          <a:prstGeom prst="rect">
            <a:avLst/>
          </a:prstGeom>
          <a:solidFill>
            <a:srgbClr val="FFFFFF"/>
          </a:solidFill>
          <a:ln w="12700">
            <a:solidFill>
              <a:srgbClr val="6666FF"/>
            </a:solidFill>
          </a:ln>
        </p:spPr>
        <p:txBody>
          <a:bodyPr lIns="45719" rIns="45719"/>
          <a:lstStyle/>
          <a:p>
            <a:pPr marL="309592" indent="-309592" defTabSz="457243">
              <a:defRPr sz="1600" b="1">
                <a:solidFill>
                  <a:srgbClr val="002060"/>
                </a:solidFill>
              </a:defRPr>
            </a:pPr>
            <a:endParaRPr/>
          </a:p>
        </p:txBody>
      </p:sp>
      <p:sp>
        <p:nvSpPr>
          <p:cNvPr id="201" name="Düz Bağlayıcı 7"/>
          <p:cNvSpPr/>
          <p:nvPr/>
        </p:nvSpPr>
        <p:spPr>
          <a:xfrm>
            <a:off x="-1" y="3465179"/>
            <a:ext cx="5400002" cy="1"/>
          </a:xfrm>
          <a:prstGeom prst="line">
            <a:avLst/>
          </a:prstGeom>
          <a:ln w="12700" cap="rnd">
            <a:solidFill>
              <a:srgbClr val="66FFFF"/>
            </a:solidFill>
          </a:ln>
        </p:spPr>
        <p:txBody>
          <a:bodyPr lIns="45719" rIns="45719"/>
          <a:lstStyle/>
          <a:p>
            <a:endParaRPr/>
          </a:p>
        </p:txBody>
      </p:sp>
      <p:sp>
        <p:nvSpPr>
          <p:cNvPr id="202" name="Düz Bağlayıcı 9"/>
          <p:cNvSpPr/>
          <p:nvPr/>
        </p:nvSpPr>
        <p:spPr>
          <a:xfrm>
            <a:off x="-9526" y="3486477"/>
            <a:ext cx="5400002" cy="1"/>
          </a:xfrm>
          <a:prstGeom prst="line">
            <a:avLst/>
          </a:prstGeom>
          <a:ln w="12700" cap="rnd">
            <a:solidFill>
              <a:srgbClr val="B57E71"/>
            </a:solidFill>
          </a:ln>
        </p:spPr>
        <p:txBody>
          <a:bodyPr lIns="45719" rIns="45719"/>
          <a:lstStyle/>
          <a:p>
            <a:endParaRPr/>
          </a:p>
        </p:txBody>
      </p:sp>
      <p:grpSp>
        <p:nvGrpSpPr>
          <p:cNvPr id="205" name="Dikdörtgen 11"/>
          <p:cNvGrpSpPr/>
          <p:nvPr/>
        </p:nvGrpSpPr>
        <p:grpSpPr>
          <a:xfrm>
            <a:off x="4994738" y="3097159"/>
            <a:ext cx="7200001" cy="401574"/>
            <a:chOff x="0" y="-2666"/>
            <a:chExt cx="7200000" cy="401572"/>
          </a:xfrm>
        </p:grpSpPr>
        <p:sp>
          <p:nvSpPr>
            <p:cNvPr id="203" name="Dikdörtgen"/>
            <p:cNvSpPr/>
            <p:nvPr/>
          </p:nvSpPr>
          <p:spPr>
            <a:xfrm>
              <a:off x="0" y="119"/>
              <a:ext cx="7200001" cy="396002"/>
            </a:xfrm>
            <a:prstGeom prst="rect">
              <a:avLst/>
            </a:prstGeom>
            <a:solidFill>
              <a:srgbClr val="E5E3DB">
                <a:alpha val="71000"/>
              </a:srgbClr>
            </a:solidFill>
            <a:ln w="12700" cap="flat">
              <a:noFill/>
              <a:miter lim="400000"/>
            </a:ln>
            <a:effectLst/>
          </p:spPr>
          <p:txBody>
            <a:bodyPr wrap="square" lIns="45719" tIns="45719" rIns="45719" bIns="45719" numCol="1" anchor="ctr">
              <a:noAutofit/>
            </a:bodyPr>
            <a:lstStyle/>
            <a:p>
              <a:pPr indent="87313" defTabSz="466768">
                <a:tabLst>
                  <a:tab pos="1968500" algn="l"/>
                  <a:tab pos="1968500" algn="l"/>
                </a:tabLst>
                <a:defRPr sz="2000" b="1" spc="250">
                  <a:solidFill>
                    <a:srgbClr val="6666FF"/>
                  </a:solidFill>
                </a:defRPr>
              </a:pPr>
              <a:endParaRPr/>
            </a:p>
          </p:txBody>
        </p:sp>
        <p:sp>
          <p:nvSpPr>
            <p:cNvPr id="204" name="Pınarhisar MYO &amp; Genel Tanıtımı"/>
            <p:cNvSpPr txBox="1"/>
            <p:nvPr/>
          </p:nvSpPr>
          <p:spPr>
            <a:xfrm>
              <a:off x="0" y="-2667"/>
              <a:ext cx="7200001" cy="401574"/>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p>
              <a:pPr indent="87313" defTabSz="466768">
                <a:tabLst>
                  <a:tab pos="1968500" algn="l"/>
                  <a:tab pos="1968500" algn="l"/>
                </a:tabLst>
                <a:defRPr sz="2000" b="1" spc="250">
                  <a:solidFill>
                    <a:srgbClr val="003366"/>
                  </a:solidFill>
                </a:defRPr>
              </a:pPr>
              <a:r>
                <a:t>Pınarhisar MYO &amp; </a:t>
              </a:r>
              <a:r>
                <a:rPr>
                  <a:solidFill>
                    <a:srgbClr val="6666FF"/>
                  </a:solidFill>
                </a:rPr>
                <a:t>Genel Tanıtımı</a:t>
              </a:r>
            </a:p>
          </p:txBody>
        </p:sp>
      </p:grpSp>
      <p:sp>
        <p:nvSpPr>
          <p:cNvPr id="206" name="Dikdörtgen 12"/>
          <p:cNvSpPr txBox="1"/>
          <p:nvPr/>
        </p:nvSpPr>
        <p:spPr>
          <a:xfrm>
            <a:off x="5162343" y="4078737"/>
            <a:ext cx="5010374" cy="27277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360363" indent="-274638">
              <a:spcBef>
                <a:spcPts val="600"/>
              </a:spcBef>
              <a:buClr>
                <a:srgbClr val="9999FF"/>
              </a:buClr>
              <a:buSzPct val="100000"/>
              <a:buChar char="▪"/>
              <a:defRPr>
                <a:solidFill>
                  <a:srgbClr val="002060"/>
                </a:solidFill>
                <a:latin typeface="Helvetica Neue Light"/>
                <a:ea typeface="Helvetica Neue Light"/>
                <a:cs typeface="Helvetica Neue Light"/>
                <a:sym typeface="Helvetica Neue Light"/>
              </a:defRPr>
            </a:lvl1pPr>
          </a:lstStyle>
          <a:p>
            <a:r>
              <a:t>Genel Tanıtım</a:t>
            </a:r>
          </a:p>
        </p:txBody>
      </p:sp>
      <p:sp>
        <p:nvSpPr>
          <p:cNvPr id="207" name="Altbilgi Yer Tutucusu 1"/>
          <p:cNvSpPr txBox="1"/>
          <p:nvPr/>
        </p:nvSpPr>
        <p:spPr>
          <a:xfrm>
            <a:off x="8389515" y="6424916"/>
            <a:ext cx="3600001" cy="22794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lvl1pPr algn="r">
              <a:defRPr sz="900">
                <a:solidFill>
                  <a:srgbClr val="002060"/>
                </a:solidFill>
              </a:defRPr>
            </a:lvl1pPr>
          </a:lstStyle>
          <a:p>
            <a:r>
              <a:t>Eğitim Öğretim Geliştirme Koordinatörlüğü-2019</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 name="Altbilgi Yer Tutucusu 1"/>
          <p:cNvSpPr txBox="1"/>
          <p:nvPr/>
        </p:nvSpPr>
        <p:spPr>
          <a:xfrm>
            <a:off x="8389515" y="6424916"/>
            <a:ext cx="3600001" cy="22794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lvl1pPr algn="r">
              <a:defRPr sz="900">
                <a:solidFill>
                  <a:srgbClr val="002060"/>
                </a:solidFill>
              </a:defRPr>
            </a:lvl1pPr>
          </a:lstStyle>
          <a:p>
            <a:r>
              <a:t>Eğitim Öğretim Geliştirme Koordinatörlüğü-2019</a:t>
            </a:r>
          </a:p>
        </p:txBody>
      </p:sp>
      <p:sp>
        <p:nvSpPr>
          <p:cNvPr id="210" name="Content Placeholder 7"/>
          <p:cNvSpPr txBox="1">
            <a:spLocks noGrp="1"/>
          </p:cNvSpPr>
          <p:nvPr>
            <p:ph type="body" idx="1"/>
          </p:nvPr>
        </p:nvSpPr>
        <p:spPr>
          <a:xfrm>
            <a:off x="182661" y="201104"/>
            <a:ext cx="11844002" cy="6480002"/>
          </a:xfrm>
          <a:prstGeom prst="rect">
            <a:avLst/>
          </a:prstGeom>
          <a:solidFill>
            <a:srgbClr val="FFFFFF"/>
          </a:solidFill>
          <a:ln>
            <a:solidFill>
              <a:srgbClr val="6666FF"/>
            </a:solidFill>
            <a:round/>
          </a:ln>
        </p:spPr>
        <p:txBody>
          <a:bodyPr/>
          <a:lstStyle/>
          <a:p>
            <a:endParaRPr/>
          </a:p>
        </p:txBody>
      </p:sp>
      <p:sp>
        <p:nvSpPr>
          <p:cNvPr id="211" name="Düz Bağlayıcı 25"/>
          <p:cNvSpPr/>
          <p:nvPr/>
        </p:nvSpPr>
        <p:spPr>
          <a:xfrm>
            <a:off x="-3902" y="801523"/>
            <a:ext cx="8280002" cy="1"/>
          </a:xfrm>
          <a:prstGeom prst="line">
            <a:avLst/>
          </a:prstGeom>
          <a:ln w="12700" cap="rnd">
            <a:solidFill>
              <a:srgbClr val="CA9E84"/>
            </a:solidFill>
          </a:ln>
        </p:spPr>
        <p:txBody>
          <a:bodyPr lIns="45719" rIns="45719"/>
          <a:lstStyle/>
          <a:p>
            <a:endParaRPr/>
          </a:p>
        </p:txBody>
      </p:sp>
      <p:sp>
        <p:nvSpPr>
          <p:cNvPr id="212" name="Düz Bağlayıcı 26"/>
          <p:cNvSpPr/>
          <p:nvPr/>
        </p:nvSpPr>
        <p:spPr>
          <a:xfrm>
            <a:off x="-3737" y="784808"/>
            <a:ext cx="8208000" cy="1"/>
          </a:xfrm>
          <a:prstGeom prst="line">
            <a:avLst/>
          </a:prstGeom>
          <a:ln w="12700" cap="rnd">
            <a:solidFill>
              <a:srgbClr val="9393C6"/>
            </a:solidFill>
          </a:ln>
        </p:spPr>
        <p:txBody>
          <a:bodyPr lIns="45719" rIns="45719"/>
          <a:lstStyle/>
          <a:p>
            <a:endParaRPr/>
          </a:p>
        </p:txBody>
      </p:sp>
      <p:grpSp>
        <p:nvGrpSpPr>
          <p:cNvPr id="215" name="Dikdörtgen 17"/>
          <p:cNvGrpSpPr/>
          <p:nvPr/>
        </p:nvGrpSpPr>
        <p:grpSpPr>
          <a:xfrm>
            <a:off x="378054" y="1037477"/>
            <a:ext cx="7518171" cy="396001"/>
            <a:chOff x="0" y="0"/>
            <a:chExt cx="7518169" cy="396000"/>
          </a:xfrm>
        </p:grpSpPr>
        <p:sp>
          <p:nvSpPr>
            <p:cNvPr id="213" name="Dikdörtgen"/>
            <p:cNvSpPr/>
            <p:nvPr/>
          </p:nvSpPr>
          <p:spPr>
            <a:xfrm>
              <a:off x="-1" y="-1"/>
              <a:ext cx="7518171" cy="396002"/>
            </a:xfrm>
            <a:prstGeom prst="rect">
              <a:avLst/>
            </a:prstGeom>
            <a:solidFill>
              <a:srgbClr val="FFFFFF"/>
            </a:solidFill>
            <a:ln w="12700" cap="flat">
              <a:noFill/>
              <a:miter lim="400000"/>
            </a:ln>
            <a:effectLst/>
          </p:spPr>
          <p:txBody>
            <a:bodyPr wrap="square" lIns="45719" tIns="45719" rIns="45719" bIns="45719" numCol="1" anchor="ctr">
              <a:noAutofit/>
            </a:bodyPr>
            <a:lstStyle/>
            <a:p>
              <a:pPr indent="266700" defTabSz="466768">
                <a:defRPr spc="150">
                  <a:solidFill>
                    <a:srgbClr val="6666FF"/>
                  </a:solidFill>
                </a:defRPr>
              </a:pPr>
              <a:endParaRPr/>
            </a:p>
          </p:txBody>
        </p:sp>
        <p:sp>
          <p:nvSpPr>
            <p:cNvPr id="214" name="Pınarhisar MYO Fiziksel Genel Tanıtımı"/>
            <p:cNvSpPr txBox="1"/>
            <p:nvPr/>
          </p:nvSpPr>
          <p:spPr>
            <a:xfrm>
              <a:off x="-1" y="61500"/>
              <a:ext cx="7518171" cy="273000"/>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numCol="1" anchor="ctr">
              <a:spAutoFit/>
            </a:bodyPr>
            <a:lstStyle>
              <a:lvl1pPr indent="266700" defTabSz="466768">
                <a:defRPr spc="150">
                  <a:solidFill>
                    <a:srgbClr val="6666FF"/>
                  </a:solidFill>
                </a:defRPr>
              </a:lvl1pPr>
            </a:lstStyle>
            <a:p>
              <a:r>
                <a:t>Pınarhisar MYO Fiziksel Genel Tanıtımı</a:t>
              </a:r>
            </a:p>
          </p:txBody>
        </p:sp>
      </p:grpSp>
      <p:sp>
        <p:nvSpPr>
          <p:cNvPr id="216" name="Düz Bağlayıcı 18"/>
          <p:cNvSpPr/>
          <p:nvPr/>
        </p:nvSpPr>
        <p:spPr>
          <a:xfrm flipH="1">
            <a:off x="8438376" y="1317527"/>
            <a:ext cx="1" cy="5040001"/>
          </a:xfrm>
          <a:prstGeom prst="line">
            <a:avLst/>
          </a:prstGeom>
          <a:ln w="12700" cap="rnd">
            <a:solidFill>
              <a:srgbClr val="DBE8E3"/>
            </a:solidFill>
          </a:ln>
        </p:spPr>
        <p:txBody>
          <a:bodyPr lIns="45719" rIns="45719"/>
          <a:lstStyle/>
          <a:p>
            <a:endParaRPr/>
          </a:p>
        </p:txBody>
      </p:sp>
      <p:sp>
        <p:nvSpPr>
          <p:cNvPr id="217" name="Dikdörtgen 14"/>
          <p:cNvSpPr txBox="1"/>
          <p:nvPr/>
        </p:nvSpPr>
        <p:spPr>
          <a:xfrm>
            <a:off x="8624141" y="3143805"/>
            <a:ext cx="3300973" cy="14038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266700" indent="-180975">
              <a:spcBef>
                <a:spcPts val="1200"/>
              </a:spcBef>
              <a:buSzPct val="100000"/>
              <a:buChar char="-"/>
              <a:defRPr sz="1600">
                <a:solidFill>
                  <a:srgbClr val="333399"/>
                </a:solidFill>
              </a:defRPr>
            </a:pPr>
            <a:r>
              <a:t>Akademik Personel Ofisleri </a:t>
            </a:r>
          </a:p>
          <a:p>
            <a:pPr marL="266700" indent="-180975">
              <a:spcBef>
                <a:spcPts val="1200"/>
              </a:spcBef>
              <a:buSzPct val="100000"/>
              <a:buChar char="-"/>
              <a:defRPr sz="1600" b="1">
                <a:solidFill>
                  <a:srgbClr val="333399"/>
                </a:solidFill>
              </a:defRPr>
            </a:pPr>
            <a:r>
              <a:t> Fotokopi &amp; Kırtasiye</a:t>
            </a:r>
          </a:p>
          <a:p>
            <a:pPr marL="266700" indent="-180975">
              <a:spcBef>
                <a:spcPts val="1200"/>
              </a:spcBef>
              <a:buSzPct val="100000"/>
              <a:buChar char="-"/>
              <a:defRPr sz="1600" b="1">
                <a:solidFill>
                  <a:srgbClr val="333399"/>
                </a:solidFill>
              </a:defRPr>
            </a:pPr>
            <a:r>
              <a:t> </a:t>
            </a:r>
          </a:p>
          <a:p>
            <a:pPr marL="266700" indent="-180975">
              <a:spcBef>
                <a:spcPts val="1200"/>
              </a:spcBef>
              <a:buSzPct val="100000"/>
              <a:buChar char="-"/>
              <a:defRPr sz="1600" b="1">
                <a:solidFill>
                  <a:srgbClr val="333399"/>
                </a:solidFill>
              </a:defRPr>
            </a:pPr>
            <a:r>
              <a:t> </a:t>
            </a:r>
          </a:p>
        </p:txBody>
      </p:sp>
      <p:sp>
        <p:nvSpPr>
          <p:cNvPr id="218" name="Dikdörtgen 12"/>
          <p:cNvSpPr txBox="1">
            <a:spLocks noGrp="1"/>
          </p:cNvSpPr>
          <p:nvPr>
            <p:ph type="sldNum" sz="quarter" idx="4294967295"/>
          </p:nvPr>
        </p:nvSpPr>
        <p:spPr>
          <a:xfrm>
            <a:off x="-68141" y="1128100"/>
            <a:ext cx="578615" cy="235406"/>
          </a:xfrm>
          <a:prstGeom prst="rect">
            <a:avLst/>
          </a:prstGeom>
          <a:gradFill>
            <a:gsLst>
              <a:gs pos="5000">
                <a:srgbClr val="FFFFFF"/>
              </a:gs>
              <a:gs pos="40000">
                <a:srgbClr val="AC05CD"/>
              </a:gs>
            </a:gsLst>
          </a:gradFill>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a:lstStyle>
            <a:lvl1pPr algn="ctr" defTabSz="450892">
              <a:defRPr sz="1600" b="1" spc="150">
                <a:solidFill>
                  <a:srgbClr val="FFFFFF"/>
                </a:solidFill>
              </a:defRPr>
            </a:lvl1pPr>
          </a:lstStyle>
          <a:p>
            <a:fld id="{86CB4B4D-7CA3-9044-876B-883B54F8677D}" type="slidenum">
              <a:rPr/>
              <a:pPr/>
              <a:t>5</a:t>
            </a:fld>
            <a:endParaRPr/>
          </a:p>
        </p:txBody>
      </p:sp>
      <p:grpSp>
        <p:nvGrpSpPr>
          <p:cNvPr id="221" name="Dikdörtgen 10"/>
          <p:cNvGrpSpPr/>
          <p:nvPr/>
        </p:nvGrpSpPr>
        <p:grpSpPr>
          <a:xfrm>
            <a:off x="196799" y="253763"/>
            <a:ext cx="6786121" cy="562792"/>
            <a:chOff x="0" y="-40944"/>
            <a:chExt cx="6786119" cy="562790"/>
          </a:xfrm>
        </p:grpSpPr>
        <p:sp>
          <p:nvSpPr>
            <p:cNvPr id="219" name="Dikdörtgen"/>
            <p:cNvSpPr/>
            <p:nvPr/>
          </p:nvSpPr>
          <p:spPr>
            <a:xfrm>
              <a:off x="-1" y="0"/>
              <a:ext cx="6786121" cy="480902"/>
            </a:xfrm>
            <a:prstGeom prst="rect">
              <a:avLst/>
            </a:prstGeom>
            <a:solidFill>
              <a:srgbClr val="FFFFFF"/>
            </a:solidFill>
            <a:ln w="12700" cap="flat">
              <a:noFill/>
              <a:miter lim="400000"/>
            </a:ln>
            <a:effectLst/>
          </p:spPr>
          <p:txBody>
            <a:bodyPr wrap="square" lIns="45719" tIns="45719" rIns="45719" bIns="45719" numCol="1" anchor="ctr">
              <a:noAutofit/>
            </a:bodyPr>
            <a:lstStyle/>
            <a:p>
              <a:pPr indent="266700" defTabSz="466768">
                <a:defRPr sz="1400" spc="150">
                  <a:solidFill>
                    <a:srgbClr val="6666FF"/>
                  </a:solidFill>
                </a:defRPr>
              </a:pPr>
              <a:endParaRPr/>
            </a:p>
          </p:txBody>
        </p:sp>
        <p:sp>
          <p:nvSpPr>
            <p:cNvPr id="220" name="Medya ve İletişim Bölümü &amp; Oryantasyon Programı"/>
            <p:cNvSpPr txBox="1"/>
            <p:nvPr/>
          </p:nvSpPr>
          <p:spPr>
            <a:xfrm>
              <a:off x="-1" y="-40945"/>
              <a:ext cx="6786121" cy="562792"/>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noAutofit/>
            </a:bodyPr>
            <a:lstStyle/>
            <a:p>
              <a:pPr indent="266700" defTabSz="466768">
                <a:defRPr sz="1400" b="1" spc="150">
                  <a:solidFill>
                    <a:srgbClr val="003366"/>
                  </a:solidFill>
                </a:defRPr>
              </a:pPr>
              <a:r>
                <a:t>Medya ve İletişim Bölümü &amp; </a:t>
              </a:r>
              <a:r>
                <a:rPr b="0">
                  <a:solidFill>
                    <a:srgbClr val="6666FF"/>
                  </a:solidFill>
                </a:rPr>
                <a:t>Oryantasyon Programı</a:t>
              </a:r>
            </a:p>
          </p:txBody>
        </p:sp>
      </p:grpSp>
      <p:graphicFrame>
        <p:nvGraphicFramePr>
          <p:cNvPr id="222" name="Tablo 15"/>
          <p:cNvGraphicFramePr/>
          <p:nvPr/>
        </p:nvGraphicFramePr>
        <p:xfrm>
          <a:off x="496876" y="1556205"/>
          <a:ext cx="7940865" cy="5041262"/>
        </p:xfrm>
        <a:graphic>
          <a:graphicData uri="http://schemas.openxmlformats.org/drawingml/2006/table">
            <a:tbl>
              <a:tblPr>
                <a:tableStyleId>{4C3C2611-4C71-4FC5-86AE-919BDF0F9419}</a:tableStyleId>
              </a:tblPr>
              <a:tblGrid>
                <a:gridCol w="2512138"/>
                <a:gridCol w="5428727"/>
              </a:tblGrid>
              <a:tr h="389609">
                <a:tc>
                  <a:txBody>
                    <a:bodyPr/>
                    <a:lstStyle/>
                    <a:p>
                      <a:pPr algn="l" defTabSz="457243">
                        <a:defRPr sz="1800"/>
                      </a:pPr>
                      <a:r>
                        <a:rPr b="1">
                          <a:solidFill>
                            <a:srgbClr val="F2F2F2"/>
                          </a:solidFill>
                        </a:rPr>
                        <a:t>Alanlar</a:t>
                      </a:r>
                    </a:p>
                  </a:txBody>
                  <a:tcPr marL="45720" marR="45720" anchor="ctr" horzOverflow="overflow">
                    <a:lnL w="12700">
                      <a:miter lim="400000"/>
                    </a:lnL>
                    <a:lnR w="12700">
                      <a:miter lim="400000"/>
                    </a:lnR>
                    <a:lnT w="12700">
                      <a:miter lim="400000"/>
                    </a:lnT>
                    <a:lnB w="12700">
                      <a:miter lim="400000"/>
                    </a:lnB>
                    <a:solidFill>
                      <a:srgbClr val="9A9AE6"/>
                    </a:solidFill>
                  </a:tcPr>
                </a:tc>
                <a:tc>
                  <a:txBody>
                    <a:bodyPr/>
                    <a:lstStyle/>
                    <a:p>
                      <a:pPr algn="l" defTabSz="457243">
                        <a:defRPr sz="1800"/>
                      </a:pPr>
                      <a:r>
                        <a:rPr b="1">
                          <a:solidFill>
                            <a:srgbClr val="F2F2F2"/>
                          </a:solidFill>
                        </a:rPr>
                        <a:t>Açıklama</a:t>
                      </a:r>
                    </a:p>
                  </a:txBody>
                  <a:tcPr marL="45720" marR="45720" anchor="ctr" horzOverflow="overflow">
                    <a:lnL w="12700">
                      <a:miter lim="400000"/>
                    </a:lnL>
                    <a:lnR w="12700">
                      <a:miter lim="400000"/>
                    </a:lnR>
                    <a:lnT w="12700">
                      <a:miter lim="400000"/>
                    </a:lnT>
                    <a:lnB w="12700">
                      <a:miter lim="400000"/>
                    </a:lnB>
                    <a:solidFill>
                      <a:srgbClr val="9A9AE6"/>
                    </a:solidFill>
                  </a:tcPr>
                </a:tc>
              </a:tr>
              <a:tr h="1927961">
                <a:tc>
                  <a:txBody>
                    <a:bodyPr/>
                    <a:lstStyle/>
                    <a:p>
                      <a:pPr algn="l" defTabSz="457243">
                        <a:defRPr sz="1800"/>
                      </a:pPr>
                      <a:r>
                        <a:t>Birimdeki Bölümler</a:t>
                      </a:r>
                    </a:p>
                  </a:txBody>
                  <a:tcPr marL="45720" marR="45720" anchor="ctr" horzOverflow="overflow">
                    <a:lnL w="12700">
                      <a:miter lim="400000"/>
                    </a:lnL>
                    <a:lnR w="12700">
                      <a:miter lim="400000"/>
                    </a:lnR>
                    <a:lnT w="12700">
                      <a:miter lim="400000"/>
                    </a:lnT>
                    <a:lnB w="12700">
                      <a:miter lim="400000"/>
                    </a:lnB>
                    <a:solidFill>
                      <a:srgbClr val="FFFFFF"/>
                    </a:solidFill>
                  </a:tcPr>
                </a:tc>
                <a:tc>
                  <a:txBody>
                    <a:bodyPr/>
                    <a:lstStyle/>
                    <a:p>
                      <a:pPr algn="l" defTabSz="457243">
                        <a:defRPr sz="1800"/>
                      </a:pPr>
                      <a:r>
                        <a:rPr sz="1400"/>
                        <a:t>1. Bilgisayar Programcılığı Programı
2. Bilgi Yönetimi Programı
3. Turizm ve Otel İşletmeciliği Programı
4. Aşçılık Programı
5. Turizm ve Seyahat Hizmetleri Programı
6. Kontrol ve Otomasyon Teknolojisi Programı
7. Halkla İlişkiler Programı
8. Medya İletişim Programı
9. Yapı Denetim Programı</a:t>
                      </a:r>
                    </a:p>
                  </a:txBody>
                  <a:tcPr marL="45720" marR="45720" anchor="ctr" horzOverflow="overflow">
                    <a:lnL w="12700">
                      <a:miter lim="400000"/>
                    </a:lnL>
                    <a:lnR w="12700">
                      <a:miter lim="400000"/>
                    </a:lnR>
                    <a:lnT w="12700">
                      <a:miter lim="400000"/>
                    </a:lnT>
                    <a:lnB w="12700">
                      <a:miter lim="400000"/>
                    </a:lnB>
                    <a:solidFill>
                      <a:srgbClr val="FFFFFF"/>
                    </a:solidFill>
                  </a:tcPr>
                </a:tc>
              </a:tr>
              <a:tr h="377139">
                <a:tc>
                  <a:txBody>
                    <a:bodyPr/>
                    <a:lstStyle/>
                    <a:p>
                      <a:pPr algn="l" defTabSz="457243">
                        <a:defRPr sz="1800"/>
                      </a:pPr>
                      <a:r>
                        <a:rPr>
                          <a:solidFill>
                            <a:srgbClr val="002060"/>
                          </a:solidFill>
                        </a:rPr>
                        <a:t>Birim Derslikleri</a:t>
                      </a:r>
                    </a:p>
                  </a:txBody>
                  <a:tcPr marL="45720" marR="45720" anchor="ctr" horzOverflow="overflow">
                    <a:lnL w="12700">
                      <a:miter lim="400000"/>
                    </a:lnL>
                    <a:lnR w="12700">
                      <a:miter lim="400000"/>
                    </a:lnR>
                    <a:lnT w="12700">
                      <a:miter lim="400000"/>
                    </a:lnT>
                    <a:lnB w="12700">
                      <a:miter lim="400000"/>
                    </a:lnB>
                    <a:solidFill>
                      <a:srgbClr val="EDE6DB"/>
                    </a:solidFill>
                  </a:tcPr>
                </a:tc>
                <a:tc>
                  <a:txBody>
                    <a:bodyPr/>
                    <a:lstStyle/>
                    <a:p>
                      <a:pPr algn="l" defTabSz="457243">
                        <a:defRPr sz="1800"/>
                      </a:pPr>
                      <a:endParaRPr/>
                    </a:p>
                  </a:txBody>
                  <a:tcPr marL="45720" marR="45720" anchor="ctr" horzOverflow="overflow">
                    <a:lnL w="12700">
                      <a:miter lim="400000"/>
                    </a:lnL>
                    <a:lnR w="12700">
                      <a:miter lim="400000"/>
                    </a:lnR>
                    <a:lnT w="12700">
                      <a:miter lim="400000"/>
                    </a:lnT>
                    <a:lnB w="12700">
                      <a:miter lim="400000"/>
                    </a:lnB>
                    <a:solidFill>
                      <a:srgbClr val="EDE6DB"/>
                    </a:solidFill>
                  </a:tcPr>
                </a:tc>
              </a:tr>
              <a:tr h="377139">
                <a:tc>
                  <a:txBody>
                    <a:bodyPr/>
                    <a:lstStyle/>
                    <a:p>
                      <a:pPr algn="l" defTabSz="457243">
                        <a:defRPr sz="1800"/>
                      </a:pPr>
                      <a:r>
                        <a:rPr>
                          <a:solidFill>
                            <a:srgbClr val="002060"/>
                          </a:solidFill>
                        </a:rPr>
                        <a:t>Kütüphane</a:t>
                      </a:r>
                    </a:p>
                  </a:txBody>
                  <a:tcPr marL="45720" marR="45720" anchor="ctr" horzOverflow="overflow">
                    <a:lnL w="12700">
                      <a:miter lim="400000"/>
                    </a:lnL>
                    <a:lnR w="12700">
                      <a:miter lim="400000"/>
                    </a:lnR>
                    <a:lnT w="12700">
                      <a:miter lim="400000"/>
                    </a:lnT>
                    <a:lnB w="12700">
                      <a:miter lim="400000"/>
                    </a:lnB>
                    <a:solidFill>
                      <a:srgbClr val="FFFFFF"/>
                    </a:solidFill>
                  </a:tcPr>
                </a:tc>
                <a:tc>
                  <a:txBody>
                    <a:bodyPr/>
                    <a:lstStyle/>
                    <a:p>
                      <a:pPr algn="l" defTabSz="457243">
                        <a:defRPr sz="1800"/>
                      </a:pPr>
                      <a:endParaRPr/>
                    </a:p>
                  </a:txBody>
                  <a:tcPr marL="45720" marR="45720" anchor="ctr" horzOverflow="overflow">
                    <a:lnL w="12700">
                      <a:miter lim="400000"/>
                    </a:lnL>
                    <a:lnR w="12700">
                      <a:miter lim="400000"/>
                    </a:lnR>
                    <a:lnT w="12700">
                      <a:miter lim="400000"/>
                    </a:lnT>
                    <a:lnB w="12700">
                      <a:miter lim="400000"/>
                    </a:lnB>
                    <a:solidFill>
                      <a:srgbClr val="FFFFFF"/>
                    </a:solidFill>
                  </a:tcPr>
                </a:tc>
              </a:tr>
              <a:tr h="377139">
                <a:tc>
                  <a:txBody>
                    <a:bodyPr/>
                    <a:lstStyle/>
                    <a:p>
                      <a:pPr algn="l" defTabSz="457243">
                        <a:defRPr sz="1800"/>
                      </a:pPr>
                      <a:r>
                        <a:rPr>
                          <a:solidFill>
                            <a:srgbClr val="002060"/>
                          </a:solidFill>
                        </a:rPr>
                        <a:t>Spor Alanları</a:t>
                      </a:r>
                    </a:p>
                  </a:txBody>
                  <a:tcPr marL="45720" marR="45720" anchor="ctr" horzOverflow="overflow">
                    <a:lnL w="12700">
                      <a:miter lim="400000"/>
                    </a:lnL>
                    <a:lnR w="12700">
                      <a:miter lim="400000"/>
                    </a:lnR>
                    <a:lnT w="12700">
                      <a:miter lim="400000"/>
                    </a:lnT>
                    <a:lnB w="12700">
                      <a:miter lim="400000"/>
                    </a:lnB>
                    <a:solidFill>
                      <a:srgbClr val="EDE6DB"/>
                    </a:solidFill>
                  </a:tcPr>
                </a:tc>
                <a:tc>
                  <a:txBody>
                    <a:bodyPr/>
                    <a:lstStyle/>
                    <a:p>
                      <a:pPr algn="l" defTabSz="457243">
                        <a:defRPr sz="1800"/>
                      </a:pPr>
                      <a:endParaRPr/>
                    </a:p>
                  </a:txBody>
                  <a:tcPr marL="45720" marR="45720" anchor="ctr" horzOverflow="overflow">
                    <a:lnL w="12700">
                      <a:miter lim="400000"/>
                    </a:lnL>
                    <a:lnR w="12700">
                      <a:miter lim="400000"/>
                    </a:lnR>
                    <a:lnT w="12700">
                      <a:miter lim="400000"/>
                    </a:lnT>
                    <a:lnB w="12700">
                      <a:miter lim="400000"/>
                    </a:lnB>
                    <a:solidFill>
                      <a:srgbClr val="EDE6DB"/>
                    </a:solidFill>
                  </a:tcPr>
                </a:tc>
              </a:tr>
              <a:tr h="377139">
                <a:tc>
                  <a:txBody>
                    <a:bodyPr/>
                    <a:lstStyle/>
                    <a:p>
                      <a:pPr algn="l" defTabSz="457243">
                        <a:defRPr sz="1800"/>
                      </a:pPr>
                      <a:r>
                        <a:rPr>
                          <a:solidFill>
                            <a:srgbClr val="002060"/>
                          </a:solidFill>
                        </a:rPr>
                        <a:t>Laboratuvar</a:t>
                      </a:r>
                    </a:p>
                  </a:txBody>
                  <a:tcPr marL="45720" marR="45720" anchor="ctr" horzOverflow="overflow">
                    <a:lnL w="12700">
                      <a:miter lim="400000"/>
                    </a:lnL>
                    <a:lnR w="12700">
                      <a:miter lim="400000"/>
                    </a:lnR>
                    <a:lnT w="12700">
                      <a:miter lim="400000"/>
                    </a:lnT>
                    <a:lnB w="12700">
                      <a:miter lim="400000"/>
                    </a:lnB>
                    <a:solidFill>
                      <a:srgbClr val="EDE6DB"/>
                    </a:solidFill>
                  </a:tcPr>
                </a:tc>
                <a:tc>
                  <a:txBody>
                    <a:bodyPr/>
                    <a:lstStyle/>
                    <a:p>
                      <a:pPr algn="l" defTabSz="457243">
                        <a:defRPr sz="1800"/>
                      </a:pPr>
                      <a:endParaRPr/>
                    </a:p>
                  </a:txBody>
                  <a:tcPr marL="45720" marR="45720" anchor="ctr" horzOverflow="overflow">
                    <a:lnL w="12700">
                      <a:miter lim="400000"/>
                    </a:lnL>
                    <a:lnR w="12700">
                      <a:miter lim="400000"/>
                    </a:lnR>
                    <a:lnT w="12700">
                      <a:miter lim="400000"/>
                    </a:lnT>
                    <a:lnB w="12700">
                      <a:miter lim="400000"/>
                    </a:lnB>
                    <a:solidFill>
                      <a:srgbClr val="EDE6DB"/>
                    </a:solidFill>
                  </a:tcPr>
                </a:tc>
              </a:tr>
              <a:tr h="377139">
                <a:tc>
                  <a:txBody>
                    <a:bodyPr/>
                    <a:lstStyle/>
                    <a:p>
                      <a:pPr algn="l" defTabSz="457243">
                        <a:defRPr sz="1800"/>
                      </a:pPr>
                      <a:r>
                        <a:rPr>
                          <a:solidFill>
                            <a:srgbClr val="002060"/>
                          </a:solidFill>
                        </a:rPr>
                        <a:t>Atölye</a:t>
                      </a:r>
                    </a:p>
                  </a:txBody>
                  <a:tcPr marL="45720" marR="45720" anchor="ctr" horzOverflow="overflow">
                    <a:lnL w="12700">
                      <a:miter lim="400000"/>
                    </a:lnL>
                    <a:lnR w="12700">
                      <a:miter lim="400000"/>
                    </a:lnR>
                    <a:lnT w="12700">
                      <a:miter lim="400000"/>
                    </a:lnT>
                    <a:lnB w="12700">
                      <a:miter lim="400000"/>
                    </a:lnB>
                    <a:solidFill>
                      <a:srgbClr val="FFFFFF"/>
                    </a:solidFill>
                  </a:tcPr>
                </a:tc>
                <a:tc>
                  <a:txBody>
                    <a:bodyPr/>
                    <a:lstStyle/>
                    <a:p>
                      <a:pPr algn="ctr" defTabSz="457243">
                        <a:defRPr sz="1800"/>
                      </a:pPr>
                      <a:endParaRPr/>
                    </a:p>
                  </a:txBody>
                  <a:tcPr marL="45720" marR="45720" anchor="ctr" horzOverflow="overflow">
                    <a:lnL w="12700">
                      <a:miter lim="400000"/>
                    </a:lnL>
                    <a:lnR w="12700">
                      <a:miter lim="400000"/>
                    </a:lnR>
                    <a:lnT w="12700">
                      <a:miter lim="400000"/>
                    </a:lnT>
                    <a:lnB w="12700">
                      <a:miter lim="400000"/>
                    </a:lnB>
                    <a:solidFill>
                      <a:srgbClr val="FFFFFF"/>
                    </a:solidFill>
                  </a:tcPr>
                </a:tc>
              </a:tr>
              <a:tr h="377139">
                <a:tc>
                  <a:txBody>
                    <a:bodyPr/>
                    <a:lstStyle/>
                    <a:p>
                      <a:pPr algn="l" defTabSz="457243">
                        <a:defRPr sz="1800"/>
                      </a:pPr>
                      <a:r>
                        <a:rPr>
                          <a:solidFill>
                            <a:srgbClr val="002060"/>
                          </a:solidFill>
                        </a:rPr>
                        <a:t>Dinlenme Alanları</a:t>
                      </a:r>
                    </a:p>
                  </a:txBody>
                  <a:tcPr marL="45720" marR="45720" anchor="ctr" horzOverflow="overflow">
                    <a:lnL w="12700">
                      <a:miter lim="400000"/>
                    </a:lnL>
                    <a:lnR w="12700">
                      <a:miter lim="400000"/>
                    </a:lnR>
                    <a:lnT w="12700">
                      <a:miter lim="400000"/>
                    </a:lnT>
                    <a:lnB w="12700">
                      <a:miter lim="400000"/>
                    </a:lnB>
                    <a:solidFill>
                      <a:srgbClr val="EDE6DB"/>
                    </a:solidFill>
                  </a:tcPr>
                </a:tc>
                <a:tc>
                  <a:txBody>
                    <a:bodyPr/>
                    <a:lstStyle/>
                    <a:p>
                      <a:pPr algn="ctr" defTabSz="457243">
                        <a:defRPr sz="1800"/>
                      </a:pPr>
                      <a:endParaRPr/>
                    </a:p>
                  </a:txBody>
                  <a:tcPr marL="45720" marR="45720" anchor="ctr" horzOverflow="overflow">
                    <a:lnL w="12700">
                      <a:miter lim="400000"/>
                    </a:lnL>
                    <a:lnR w="12700">
                      <a:miter lim="400000"/>
                    </a:lnR>
                    <a:lnT w="12700">
                      <a:miter lim="400000"/>
                    </a:lnT>
                    <a:lnB w="12700">
                      <a:miter lim="400000"/>
                    </a:lnB>
                    <a:solidFill>
                      <a:srgbClr val="EDE6DB"/>
                    </a:solidFill>
                  </a:tcPr>
                </a:tc>
              </a:tr>
              <a:tr h="377139">
                <a:tc>
                  <a:txBody>
                    <a:bodyPr/>
                    <a:lstStyle/>
                    <a:p>
                      <a:pPr algn="l" defTabSz="457243">
                        <a:defRPr sz="1800"/>
                      </a:pPr>
                      <a:r>
                        <a:rPr>
                          <a:solidFill>
                            <a:srgbClr val="002060"/>
                          </a:solidFill>
                        </a:rPr>
                        <a:t>Yemekhane</a:t>
                      </a:r>
                    </a:p>
                  </a:txBody>
                  <a:tcPr marL="45720" marR="45720" anchor="ctr" horzOverflow="overflow">
                    <a:lnL w="12700">
                      <a:miter lim="400000"/>
                    </a:lnL>
                    <a:lnR w="12700">
                      <a:miter lim="400000"/>
                    </a:lnR>
                    <a:lnT w="12700">
                      <a:miter lim="400000"/>
                    </a:lnT>
                    <a:lnB w="12700">
                      <a:miter lim="400000"/>
                    </a:lnB>
                    <a:solidFill>
                      <a:srgbClr val="FFFFFF"/>
                    </a:solidFill>
                  </a:tcPr>
                </a:tc>
                <a:tc>
                  <a:txBody>
                    <a:bodyPr/>
                    <a:lstStyle/>
                    <a:p>
                      <a:pPr algn="ctr" defTabSz="457243">
                        <a:defRPr sz="1800"/>
                      </a:pPr>
                      <a:endParaRPr/>
                    </a:p>
                  </a:txBody>
                  <a:tcPr marL="45720" marR="45720" anchor="ctr" horzOverflow="overflow">
                    <a:lnL w="12700">
                      <a:miter lim="400000"/>
                    </a:lnL>
                    <a:lnR w="12700">
                      <a:miter lim="400000"/>
                    </a:lnR>
                    <a:lnT w="12700">
                      <a:miter lim="400000"/>
                    </a:lnT>
                    <a:lnB w="12700">
                      <a:miter lim="400000"/>
                    </a:lnB>
                    <a:solidFill>
                      <a:srgbClr val="FFFFFF"/>
                    </a:solidFill>
                  </a:tcPr>
                </a:tc>
              </a:tr>
            </a:tbl>
          </a:graphicData>
        </a:graphic>
      </p:graphicFrame>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 name="Content Placeholder 7"/>
          <p:cNvSpPr/>
          <p:nvPr/>
        </p:nvSpPr>
        <p:spPr>
          <a:xfrm>
            <a:off x="182661" y="201104"/>
            <a:ext cx="11844002" cy="6480002"/>
          </a:xfrm>
          <a:prstGeom prst="rect">
            <a:avLst/>
          </a:prstGeom>
          <a:solidFill>
            <a:srgbClr val="FFFFFF"/>
          </a:solidFill>
          <a:ln w="12700">
            <a:solidFill>
              <a:srgbClr val="6666FF"/>
            </a:solidFill>
          </a:ln>
        </p:spPr>
        <p:txBody>
          <a:bodyPr lIns="45719" rIns="45719"/>
          <a:lstStyle/>
          <a:p>
            <a:pPr marL="309592" indent="-309592" defTabSz="457243">
              <a:defRPr sz="1600" b="1">
                <a:solidFill>
                  <a:srgbClr val="002060"/>
                </a:solidFill>
              </a:defRPr>
            </a:pPr>
            <a:endParaRPr/>
          </a:p>
        </p:txBody>
      </p:sp>
      <p:sp>
        <p:nvSpPr>
          <p:cNvPr id="225" name="Düz Bağlayıcı 7"/>
          <p:cNvSpPr/>
          <p:nvPr/>
        </p:nvSpPr>
        <p:spPr>
          <a:xfrm>
            <a:off x="-1" y="3465179"/>
            <a:ext cx="5400002" cy="1"/>
          </a:xfrm>
          <a:prstGeom prst="line">
            <a:avLst/>
          </a:prstGeom>
          <a:ln w="12700" cap="rnd">
            <a:solidFill>
              <a:srgbClr val="66FFFF"/>
            </a:solidFill>
          </a:ln>
        </p:spPr>
        <p:txBody>
          <a:bodyPr lIns="45719" rIns="45719"/>
          <a:lstStyle/>
          <a:p>
            <a:endParaRPr/>
          </a:p>
        </p:txBody>
      </p:sp>
      <p:sp>
        <p:nvSpPr>
          <p:cNvPr id="226" name="Düz Bağlayıcı 9"/>
          <p:cNvSpPr/>
          <p:nvPr/>
        </p:nvSpPr>
        <p:spPr>
          <a:xfrm>
            <a:off x="-9526" y="3486477"/>
            <a:ext cx="5400002" cy="1"/>
          </a:xfrm>
          <a:prstGeom prst="line">
            <a:avLst/>
          </a:prstGeom>
          <a:ln w="12700" cap="rnd">
            <a:solidFill>
              <a:srgbClr val="B57E71"/>
            </a:solidFill>
          </a:ln>
        </p:spPr>
        <p:txBody>
          <a:bodyPr lIns="45719" rIns="45719"/>
          <a:lstStyle/>
          <a:p>
            <a:endParaRPr/>
          </a:p>
        </p:txBody>
      </p:sp>
      <p:grpSp>
        <p:nvGrpSpPr>
          <p:cNvPr id="229" name="Dikdörtgen 11"/>
          <p:cNvGrpSpPr/>
          <p:nvPr/>
        </p:nvGrpSpPr>
        <p:grpSpPr>
          <a:xfrm>
            <a:off x="4994738" y="3097159"/>
            <a:ext cx="7200001" cy="401574"/>
            <a:chOff x="0" y="-2666"/>
            <a:chExt cx="7200000" cy="401572"/>
          </a:xfrm>
        </p:grpSpPr>
        <p:sp>
          <p:nvSpPr>
            <p:cNvPr id="227" name="Dikdörtgen"/>
            <p:cNvSpPr/>
            <p:nvPr/>
          </p:nvSpPr>
          <p:spPr>
            <a:xfrm>
              <a:off x="0" y="119"/>
              <a:ext cx="7200001" cy="396002"/>
            </a:xfrm>
            <a:prstGeom prst="rect">
              <a:avLst/>
            </a:prstGeom>
            <a:solidFill>
              <a:srgbClr val="E5E3DB">
                <a:alpha val="71000"/>
              </a:srgbClr>
            </a:solidFill>
            <a:ln w="12700" cap="flat">
              <a:noFill/>
              <a:miter lim="400000"/>
            </a:ln>
            <a:effectLst/>
          </p:spPr>
          <p:txBody>
            <a:bodyPr wrap="square" lIns="45719" tIns="45719" rIns="45719" bIns="45719" numCol="1" anchor="ctr">
              <a:noAutofit/>
            </a:bodyPr>
            <a:lstStyle/>
            <a:p>
              <a:pPr indent="87313" defTabSz="466768">
                <a:tabLst>
                  <a:tab pos="1968500" algn="l"/>
                  <a:tab pos="1968500" algn="l"/>
                </a:tabLst>
                <a:defRPr sz="2000" b="1" spc="250">
                  <a:solidFill>
                    <a:srgbClr val="6666FF"/>
                  </a:solidFill>
                </a:defRPr>
              </a:pPr>
              <a:endParaRPr/>
            </a:p>
          </p:txBody>
        </p:sp>
        <p:sp>
          <p:nvSpPr>
            <p:cNvPr id="228" name="Medya ve İletişim Bölümü &amp; Tanıtımı"/>
            <p:cNvSpPr txBox="1"/>
            <p:nvPr/>
          </p:nvSpPr>
          <p:spPr>
            <a:xfrm>
              <a:off x="0" y="-2667"/>
              <a:ext cx="7200001" cy="401574"/>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p>
              <a:pPr indent="87313" defTabSz="466768">
                <a:tabLst>
                  <a:tab pos="1968500" algn="l"/>
                  <a:tab pos="1968500" algn="l"/>
                </a:tabLst>
                <a:defRPr sz="2000" b="1" spc="250">
                  <a:solidFill>
                    <a:srgbClr val="003366"/>
                  </a:solidFill>
                </a:defRPr>
              </a:pPr>
              <a:r>
                <a:t>Medya ve İletişim Bölümü &amp;</a:t>
              </a:r>
              <a:r>
                <a:rPr>
                  <a:solidFill>
                    <a:srgbClr val="6666FF"/>
                  </a:solidFill>
                </a:rPr>
                <a:t> Tanıtımı</a:t>
              </a:r>
            </a:p>
          </p:txBody>
        </p:sp>
      </p:grpSp>
      <p:sp>
        <p:nvSpPr>
          <p:cNvPr id="230" name="Dikdörtgen 12"/>
          <p:cNvSpPr txBox="1"/>
          <p:nvPr/>
        </p:nvSpPr>
        <p:spPr>
          <a:xfrm>
            <a:off x="5162343" y="3761122"/>
            <a:ext cx="5991211" cy="908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360363" indent="-274638">
              <a:spcBef>
                <a:spcPts val="600"/>
              </a:spcBef>
              <a:buClr>
                <a:srgbClr val="9999FF"/>
              </a:buClr>
              <a:buSzPct val="100000"/>
              <a:buChar char="▪"/>
              <a:defRPr>
                <a:solidFill>
                  <a:srgbClr val="002060"/>
                </a:solidFill>
              </a:defRPr>
            </a:pPr>
            <a:r>
              <a:t>Medya ve İletişim Bölümü Fiziksel Alt Yapı </a:t>
            </a:r>
          </a:p>
          <a:p>
            <a:pPr marL="360363" indent="-274638">
              <a:spcBef>
                <a:spcPts val="600"/>
              </a:spcBef>
              <a:buClr>
                <a:srgbClr val="9999FF"/>
              </a:buClr>
              <a:buSzPct val="100000"/>
              <a:buChar char="▪"/>
              <a:defRPr>
                <a:solidFill>
                  <a:srgbClr val="002060"/>
                </a:solidFill>
              </a:defRPr>
            </a:pPr>
            <a:r>
              <a:t>Medya ve İletişim Bölüm Sosyal Aktivite ve Yaşam Alanları</a:t>
            </a:r>
          </a:p>
        </p:txBody>
      </p:sp>
      <p:sp>
        <p:nvSpPr>
          <p:cNvPr id="231" name="Altbilgi Yer Tutucusu 1"/>
          <p:cNvSpPr txBox="1"/>
          <p:nvPr/>
        </p:nvSpPr>
        <p:spPr>
          <a:xfrm>
            <a:off x="8389515" y="6424916"/>
            <a:ext cx="3600001" cy="22794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lvl1pPr algn="r">
              <a:defRPr sz="900">
                <a:solidFill>
                  <a:srgbClr val="002060"/>
                </a:solidFill>
              </a:defRPr>
            </a:lvl1pPr>
          </a:lstStyle>
          <a:p>
            <a:r>
              <a:t>Eğitim Öğretim Geliştirme Koordinatörlüğü-2019</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 name="Content Placeholder 7"/>
          <p:cNvSpPr txBox="1">
            <a:spLocks noGrp="1"/>
          </p:cNvSpPr>
          <p:nvPr>
            <p:ph type="body" idx="1"/>
          </p:nvPr>
        </p:nvSpPr>
        <p:spPr>
          <a:xfrm>
            <a:off x="182661" y="201104"/>
            <a:ext cx="11844002" cy="6480002"/>
          </a:xfrm>
          <a:prstGeom prst="rect">
            <a:avLst/>
          </a:prstGeom>
          <a:solidFill>
            <a:srgbClr val="FFFFFF"/>
          </a:solidFill>
          <a:ln>
            <a:solidFill>
              <a:srgbClr val="6666FF"/>
            </a:solidFill>
            <a:round/>
          </a:ln>
        </p:spPr>
        <p:txBody>
          <a:bodyPr/>
          <a:lstStyle/>
          <a:p>
            <a:endParaRPr/>
          </a:p>
        </p:txBody>
      </p:sp>
      <p:sp>
        <p:nvSpPr>
          <p:cNvPr id="234" name="Düz Bağlayıcı 25"/>
          <p:cNvSpPr/>
          <p:nvPr/>
        </p:nvSpPr>
        <p:spPr>
          <a:xfrm>
            <a:off x="-3902" y="801523"/>
            <a:ext cx="8280002" cy="1"/>
          </a:xfrm>
          <a:prstGeom prst="line">
            <a:avLst/>
          </a:prstGeom>
          <a:ln w="12700" cap="rnd">
            <a:solidFill>
              <a:srgbClr val="CA9E84"/>
            </a:solidFill>
          </a:ln>
        </p:spPr>
        <p:txBody>
          <a:bodyPr lIns="45719" rIns="45719"/>
          <a:lstStyle/>
          <a:p>
            <a:endParaRPr/>
          </a:p>
        </p:txBody>
      </p:sp>
      <p:sp>
        <p:nvSpPr>
          <p:cNvPr id="235" name="Düz Bağlayıcı 26"/>
          <p:cNvSpPr/>
          <p:nvPr/>
        </p:nvSpPr>
        <p:spPr>
          <a:xfrm>
            <a:off x="-3737" y="784808"/>
            <a:ext cx="8208000" cy="1"/>
          </a:xfrm>
          <a:prstGeom prst="line">
            <a:avLst/>
          </a:prstGeom>
          <a:ln w="12700" cap="rnd">
            <a:solidFill>
              <a:srgbClr val="9393C6"/>
            </a:solidFill>
          </a:ln>
        </p:spPr>
        <p:txBody>
          <a:bodyPr lIns="45719" rIns="45719"/>
          <a:lstStyle/>
          <a:p>
            <a:endParaRPr/>
          </a:p>
        </p:txBody>
      </p:sp>
      <p:grpSp>
        <p:nvGrpSpPr>
          <p:cNvPr id="238" name="Dikdörtgen 17"/>
          <p:cNvGrpSpPr/>
          <p:nvPr/>
        </p:nvGrpSpPr>
        <p:grpSpPr>
          <a:xfrm>
            <a:off x="378054" y="1037477"/>
            <a:ext cx="7518171" cy="396001"/>
            <a:chOff x="0" y="0"/>
            <a:chExt cx="7518169" cy="396000"/>
          </a:xfrm>
        </p:grpSpPr>
        <p:sp>
          <p:nvSpPr>
            <p:cNvPr id="236" name="Dikdörtgen"/>
            <p:cNvSpPr/>
            <p:nvPr/>
          </p:nvSpPr>
          <p:spPr>
            <a:xfrm>
              <a:off x="-1" y="-1"/>
              <a:ext cx="7518171" cy="396002"/>
            </a:xfrm>
            <a:prstGeom prst="rect">
              <a:avLst/>
            </a:prstGeom>
            <a:solidFill>
              <a:srgbClr val="FFFFFF"/>
            </a:solidFill>
            <a:ln w="12700" cap="flat">
              <a:noFill/>
              <a:miter lim="400000"/>
            </a:ln>
            <a:effectLst/>
          </p:spPr>
          <p:txBody>
            <a:bodyPr wrap="square" lIns="45719" tIns="45719" rIns="45719" bIns="45719" numCol="1" anchor="ctr">
              <a:noAutofit/>
            </a:bodyPr>
            <a:lstStyle/>
            <a:p>
              <a:pPr indent="266700" defTabSz="466768">
                <a:defRPr spc="150">
                  <a:solidFill>
                    <a:srgbClr val="6666FF"/>
                  </a:solidFill>
                </a:defRPr>
              </a:pPr>
              <a:endParaRPr/>
            </a:p>
          </p:txBody>
        </p:sp>
        <p:sp>
          <p:nvSpPr>
            <p:cNvPr id="237" name="Bölümdeki Fiziksel Alt Yapı ve Diğer Koşullar"/>
            <p:cNvSpPr txBox="1"/>
            <p:nvPr/>
          </p:nvSpPr>
          <p:spPr>
            <a:xfrm>
              <a:off x="-1" y="61500"/>
              <a:ext cx="7518171" cy="273000"/>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numCol="1" anchor="ctr">
              <a:spAutoFit/>
            </a:bodyPr>
            <a:lstStyle>
              <a:lvl1pPr indent="266700" defTabSz="466768">
                <a:defRPr spc="150">
                  <a:solidFill>
                    <a:srgbClr val="6666FF"/>
                  </a:solidFill>
                </a:defRPr>
              </a:lvl1pPr>
            </a:lstStyle>
            <a:p>
              <a:r>
                <a:t>Bölümdeki Fiziksel Alt Yapı ve Diğer Koşullar</a:t>
              </a:r>
            </a:p>
          </p:txBody>
        </p:sp>
      </p:grpSp>
      <p:sp>
        <p:nvSpPr>
          <p:cNvPr id="239" name="Düz Bağlayıcı 18"/>
          <p:cNvSpPr/>
          <p:nvPr/>
        </p:nvSpPr>
        <p:spPr>
          <a:xfrm flipH="1">
            <a:off x="8438376" y="1317527"/>
            <a:ext cx="1" cy="5040001"/>
          </a:xfrm>
          <a:prstGeom prst="line">
            <a:avLst/>
          </a:prstGeom>
          <a:ln w="12700" cap="rnd">
            <a:solidFill>
              <a:srgbClr val="DBE8E3"/>
            </a:solidFill>
          </a:ln>
        </p:spPr>
        <p:txBody>
          <a:bodyPr lIns="45719" rIns="45719"/>
          <a:lstStyle/>
          <a:p>
            <a:endParaRPr/>
          </a:p>
        </p:txBody>
      </p:sp>
      <p:sp>
        <p:nvSpPr>
          <p:cNvPr id="240" name="Dikdörtgen 14"/>
          <p:cNvSpPr txBox="1"/>
          <p:nvPr/>
        </p:nvSpPr>
        <p:spPr>
          <a:xfrm>
            <a:off x="8624141" y="3143805"/>
            <a:ext cx="3300973" cy="14038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266700" indent="-180975">
              <a:spcBef>
                <a:spcPts val="1200"/>
              </a:spcBef>
              <a:buSzPct val="100000"/>
              <a:buChar char="-"/>
              <a:defRPr sz="1600">
                <a:solidFill>
                  <a:srgbClr val="333399"/>
                </a:solidFill>
              </a:defRPr>
            </a:pPr>
            <a:r>
              <a:t> </a:t>
            </a:r>
          </a:p>
          <a:p>
            <a:pPr marL="266700" indent="-180975">
              <a:spcBef>
                <a:spcPts val="1200"/>
              </a:spcBef>
              <a:buSzPct val="100000"/>
              <a:buChar char="-"/>
              <a:defRPr sz="1600" b="1">
                <a:solidFill>
                  <a:srgbClr val="333399"/>
                </a:solidFill>
              </a:defRPr>
            </a:pPr>
            <a:r>
              <a:t> </a:t>
            </a:r>
          </a:p>
          <a:p>
            <a:pPr marL="266700" indent="-180975">
              <a:spcBef>
                <a:spcPts val="1200"/>
              </a:spcBef>
              <a:buSzPct val="100000"/>
              <a:buChar char="-"/>
              <a:defRPr sz="1600" b="1">
                <a:solidFill>
                  <a:srgbClr val="333399"/>
                </a:solidFill>
              </a:defRPr>
            </a:pPr>
            <a:r>
              <a:t> </a:t>
            </a:r>
          </a:p>
          <a:p>
            <a:pPr marL="266700" indent="-180975">
              <a:spcBef>
                <a:spcPts val="1200"/>
              </a:spcBef>
              <a:buSzPct val="100000"/>
              <a:buChar char="-"/>
              <a:defRPr sz="1600" b="1">
                <a:solidFill>
                  <a:srgbClr val="333399"/>
                </a:solidFill>
              </a:defRPr>
            </a:pPr>
            <a:r>
              <a:t> </a:t>
            </a:r>
          </a:p>
        </p:txBody>
      </p:sp>
      <p:sp>
        <p:nvSpPr>
          <p:cNvPr id="241" name="Dikdörtgen 12"/>
          <p:cNvSpPr txBox="1">
            <a:spLocks noGrp="1"/>
          </p:cNvSpPr>
          <p:nvPr>
            <p:ph type="sldNum" sz="quarter" idx="4294967295"/>
          </p:nvPr>
        </p:nvSpPr>
        <p:spPr>
          <a:xfrm>
            <a:off x="-68141" y="1128100"/>
            <a:ext cx="720001" cy="235406"/>
          </a:xfrm>
          <a:prstGeom prst="rect">
            <a:avLst/>
          </a:prstGeom>
          <a:gradFill>
            <a:gsLst>
              <a:gs pos="5000">
                <a:srgbClr val="FFFFFF"/>
              </a:gs>
              <a:gs pos="40000">
                <a:srgbClr val="AC05CD"/>
              </a:gs>
            </a:gsLst>
          </a:gradFill>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a:lstStyle>
            <a:lvl1pPr algn="ctr" defTabSz="450892">
              <a:defRPr sz="1600" b="1" spc="150">
                <a:solidFill>
                  <a:srgbClr val="FFFFFF"/>
                </a:solidFill>
              </a:defRPr>
            </a:lvl1pPr>
          </a:lstStyle>
          <a:p>
            <a:fld id="{86CB4B4D-7CA3-9044-876B-883B54F8677D}" type="slidenum">
              <a:rPr/>
              <a:pPr/>
              <a:t>7</a:t>
            </a:fld>
            <a:endParaRPr/>
          </a:p>
        </p:txBody>
      </p:sp>
      <p:graphicFrame>
        <p:nvGraphicFramePr>
          <p:cNvPr id="242" name="Tablo 15"/>
          <p:cNvGraphicFramePr/>
          <p:nvPr/>
        </p:nvGraphicFramePr>
        <p:xfrm>
          <a:off x="496876" y="1556205"/>
          <a:ext cx="7940865" cy="5022294"/>
        </p:xfrm>
        <a:graphic>
          <a:graphicData uri="http://schemas.openxmlformats.org/drawingml/2006/table">
            <a:tbl>
              <a:tblPr>
                <a:tableStyleId>{4C3C2611-4C71-4FC5-86AE-919BDF0F9419}</a:tableStyleId>
              </a:tblPr>
              <a:tblGrid>
                <a:gridCol w="2512138"/>
                <a:gridCol w="5428727"/>
              </a:tblGrid>
              <a:tr h="486294">
                <a:tc>
                  <a:txBody>
                    <a:bodyPr/>
                    <a:lstStyle/>
                    <a:p>
                      <a:pPr algn="l" defTabSz="457243">
                        <a:defRPr sz="1800"/>
                      </a:pPr>
                      <a:r>
                        <a:rPr b="1">
                          <a:solidFill>
                            <a:srgbClr val="F2F2F2"/>
                          </a:solidFill>
                        </a:rPr>
                        <a:t>Alanlar</a:t>
                      </a:r>
                    </a:p>
                  </a:txBody>
                  <a:tcPr marL="45720" marR="45720" anchor="ctr" horzOverflow="overflow">
                    <a:lnL w="12700">
                      <a:miter lim="400000"/>
                    </a:lnL>
                    <a:lnR w="12700">
                      <a:miter lim="400000"/>
                    </a:lnR>
                    <a:lnT w="12700">
                      <a:miter lim="400000"/>
                    </a:lnT>
                    <a:lnB w="12700">
                      <a:miter lim="400000"/>
                    </a:lnB>
                    <a:solidFill>
                      <a:srgbClr val="9A9AE6"/>
                    </a:solidFill>
                  </a:tcPr>
                </a:tc>
                <a:tc>
                  <a:txBody>
                    <a:bodyPr/>
                    <a:lstStyle/>
                    <a:p>
                      <a:pPr algn="l" defTabSz="457243">
                        <a:defRPr sz="1800"/>
                      </a:pPr>
                      <a:r>
                        <a:rPr b="1">
                          <a:solidFill>
                            <a:srgbClr val="F2F2F2"/>
                          </a:solidFill>
                        </a:rPr>
                        <a:t>Açıklama</a:t>
                      </a:r>
                    </a:p>
                  </a:txBody>
                  <a:tcPr marL="45720" marR="45720" anchor="ctr" horzOverflow="overflow">
                    <a:lnL w="12700">
                      <a:miter lim="400000"/>
                    </a:lnL>
                    <a:lnR w="12700">
                      <a:miter lim="400000"/>
                    </a:lnR>
                    <a:lnT w="12700">
                      <a:miter lim="400000"/>
                    </a:lnT>
                    <a:lnB w="12700">
                      <a:miter lim="400000"/>
                    </a:lnB>
                    <a:solidFill>
                      <a:srgbClr val="9A9AE6"/>
                    </a:solidFill>
                  </a:tcPr>
                </a:tc>
              </a:tr>
              <a:tr h="504000">
                <a:tc>
                  <a:txBody>
                    <a:bodyPr/>
                    <a:lstStyle/>
                    <a:p>
                      <a:pPr algn="l" defTabSz="457243">
                        <a:defRPr sz="1800"/>
                      </a:pPr>
                      <a:r>
                        <a:t>Bölüm Derslikleri</a:t>
                      </a:r>
                    </a:p>
                  </a:txBody>
                  <a:tcPr marL="45720" marR="45720" anchor="ctr" horzOverflow="overflow">
                    <a:lnL w="12700">
                      <a:miter lim="400000"/>
                    </a:lnL>
                    <a:lnR w="12700">
                      <a:miter lim="400000"/>
                    </a:lnR>
                    <a:lnT w="12700">
                      <a:miter lim="400000"/>
                    </a:lnT>
                    <a:lnB w="12700">
                      <a:miter lim="400000"/>
                    </a:lnB>
                    <a:solidFill>
                      <a:srgbClr val="FFFFFF"/>
                    </a:solidFill>
                  </a:tcPr>
                </a:tc>
                <a:tc>
                  <a:txBody>
                    <a:bodyPr/>
                    <a:lstStyle/>
                    <a:p>
                      <a:pPr algn="l" defTabSz="457243">
                        <a:defRPr sz="1800"/>
                      </a:pPr>
                      <a:endParaRPr/>
                    </a:p>
                  </a:txBody>
                  <a:tcPr marL="45720" marR="45720" anchor="ctr" horzOverflow="overflow">
                    <a:lnL w="12700">
                      <a:miter lim="400000"/>
                    </a:lnL>
                    <a:lnR w="12700">
                      <a:miter lim="400000"/>
                    </a:lnR>
                    <a:lnT w="12700">
                      <a:miter lim="400000"/>
                    </a:lnT>
                    <a:lnB w="12700">
                      <a:miter lim="400000"/>
                    </a:lnB>
                    <a:solidFill>
                      <a:srgbClr val="FFFFFF"/>
                    </a:solidFill>
                  </a:tcPr>
                </a:tc>
              </a:tr>
              <a:tr h="504000">
                <a:tc>
                  <a:txBody>
                    <a:bodyPr/>
                    <a:lstStyle/>
                    <a:p>
                      <a:pPr algn="l" defTabSz="457243">
                        <a:defRPr sz="1800"/>
                      </a:pPr>
                      <a:r>
                        <a:rPr>
                          <a:solidFill>
                            <a:srgbClr val="002060"/>
                          </a:solidFill>
                        </a:rPr>
                        <a:t>Akademisyen Ofisleri</a:t>
                      </a:r>
                    </a:p>
                  </a:txBody>
                  <a:tcPr marL="45720" marR="45720" anchor="ctr" horzOverflow="overflow">
                    <a:lnL w="12700">
                      <a:miter lim="400000"/>
                    </a:lnL>
                    <a:lnR w="12700">
                      <a:miter lim="400000"/>
                    </a:lnR>
                    <a:lnT w="12700">
                      <a:miter lim="400000"/>
                    </a:lnT>
                    <a:lnB w="12700">
                      <a:miter lim="400000"/>
                    </a:lnB>
                    <a:solidFill>
                      <a:srgbClr val="EDE6DB"/>
                    </a:solidFill>
                  </a:tcPr>
                </a:tc>
                <a:tc>
                  <a:txBody>
                    <a:bodyPr/>
                    <a:lstStyle/>
                    <a:p>
                      <a:pPr algn="l" defTabSz="457243">
                        <a:defRPr sz="1800"/>
                      </a:pPr>
                      <a:r>
                        <a:t>3. Kat</a:t>
                      </a:r>
                    </a:p>
                  </a:txBody>
                  <a:tcPr marL="45720" marR="45720" anchor="ctr" horzOverflow="overflow">
                    <a:lnL w="12700">
                      <a:miter lim="400000"/>
                    </a:lnL>
                    <a:lnR w="12700">
                      <a:miter lim="400000"/>
                    </a:lnR>
                    <a:lnT w="12700">
                      <a:miter lim="400000"/>
                    </a:lnT>
                    <a:lnB w="12700">
                      <a:miter lim="400000"/>
                    </a:lnB>
                    <a:solidFill>
                      <a:srgbClr val="EDE6DB"/>
                    </a:solidFill>
                  </a:tcPr>
                </a:tc>
              </a:tr>
              <a:tr h="504000">
                <a:tc>
                  <a:txBody>
                    <a:bodyPr/>
                    <a:lstStyle/>
                    <a:p>
                      <a:pPr algn="l" defTabSz="457243">
                        <a:defRPr sz="1800"/>
                      </a:pPr>
                      <a:r>
                        <a:rPr>
                          <a:solidFill>
                            <a:srgbClr val="002060"/>
                          </a:solidFill>
                        </a:rPr>
                        <a:t>Bölüm Atölyeleri</a:t>
                      </a:r>
                    </a:p>
                  </a:txBody>
                  <a:tcPr marL="45720" marR="45720" anchor="ctr" horzOverflow="overflow">
                    <a:lnL w="12700">
                      <a:miter lim="400000"/>
                    </a:lnL>
                    <a:lnR w="12700">
                      <a:miter lim="400000"/>
                    </a:lnR>
                    <a:lnT w="12700">
                      <a:miter lim="400000"/>
                    </a:lnT>
                    <a:lnB w="12700">
                      <a:miter lim="400000"/>
                    </a:lnB>
                    <a:solidFill>
                      <a:srgbClr val="FFFFFF"/>
                    </a:solidFill>
                  </a:tcPr>
                </a:tc>
                <a:tc>
                  <a:txBody>
                    <a:bodyPr/>
                    <a:lstStyle/>
                    <a:p>
                      <a:pPr algn="l" defTabSz="457243">
                        <a:defRPr sz="1800"/>
                      </a:pPr>
                      <a:endParaRPr/>
                    </a:p>
                  </a:txBody>
                  <a:tcPr marL="45720" marR="45720" anchor="ctr" horzOverflow="overflow">
                    <a:lnL w="12700">
                      <a:miter lim="400000"/>
                    </a:lnL>
                    <a:lnR w="12700">
                      <a:miter lim="400000"/>
                    </a:lnR>
                    <a:lnT w="12700">
                      <a:miter lim="400000"/>
                    </a:lnT>
                    <a:lnB w="12700">
                      <a:miter lim="400000"/>
                    </a:lnB>
                    <a:solidFill>
                      <a:srgbClr val="FFFFFF"/>
                    </a:solidFill>
                  </a:tcPr>
                </a:tc>
              </a:tr>
              <a:tr h="504000">
                <a:tc>
                  <a:txBody>
                    <a:bodyPr/>
                    <a:lstStyle/>
                    <a:p>
                      <a:pPr algn="l" defTabSz="457243">
                        <a:defRPr sz="1800"/>
                      </a:pPr>
                      <a:r>
                        <a:rPr>
                          <a:solidFill>
                            <a:srgbClr val="002060"/>
                          </a:solidFill>
                        </a:rPr>
                        <a:t>Bölüm Laboratuvarları</a:t>
                      </a:r>
                    </a:p>
                  </a:txBody>
                  <a:tcPr marL="45720" marR="45720" anchor="ctr" horzOverflow="overflow">
                    <a:lnL w="12700">
                      <a:miter lim="400000"/>
                    </a:lnL>
                    <a:lnR w="12700">
                      <a:miter lim="400000"/>
                    </a:lnR>
                    <a:lnT w="12700">
                      <a:miter lim="400000"/>
                    </a:lnT>
                    <a:lnB w="12700">
                      <a:miter lim="400000"/>
                    </a:lnB>
                    <a:solidFill>
                      <a:srgbClr val="EDE6DB"/>
                    </a:solidFill>
                  </a:tcPr>
                </a:tc>
                <a:tc>
                  <a:txBody>
                    <a:bodyPr/>
                    <a:lstStyle/>
                    <a:p>
                      <a:pPr algn="l" defTabSz="457243">
                        <a:defRPr sz="1800"/>
                      </a:pPr>
                      <a:endParaRPr/>
                    </a:p>
                  </a:txBody>
                  <a:tcPr marL="45720" marR="45720" anchor="ctr" horzOverflow="overflow">
                    <a:lnL w="12700">
                      <a:miter lim="400000"/>
                    </a:lnL>
                    <a:lnR w="12700">
                      <a:miter lim="400000"/>
                    </a:lnR>
                    <a:lnT w="12700">
                      <a:miter lim="400000"/>
                    </a:lnT>
                    <a:lnB w="12700">
                      <a:miter lim="400000"/>
                    </a:lnB>
                    <a:solidFill>
                      <a:srgbClr val="EDE6DB"/>
                    </a:solidFill>
                  </a:tcPr>
                </a:tc>
              </a:tr>
              <a:tr h="504000">
                <a:tc>
                  <a:txBody>
                    <a:bodyPr/>
                    <a:lstStyle/>
                    <a:p>
                      <a:pPr algn="l" defTabSz="457243">
                        <a:defRPr sz="1800"/>
                      </a:pPr>
                      <a:r>
                        <a:rPr>
                          <a:solidFill>
                            <a:srgbClr val="002060"/>
                          </a:solidFill>
                        </a:rPr>
                        <a:t>Sosyal Etkinlik Alanı</a:t>
                      </a:r>
                    </a:p>
                  </a:txBody>
                  <a:tcPr marL="45720" marR="45720" anchor="ctr" horzOverflow="overflow">
                    <a:lnL w="12700">
                      <a:miter lim="400000"/>
                    </a:lnL>
                    <a:lnR w="12700">
                      <a:miter lim="400000"/>
                    </a:lnR>
                    <a:lnT w="12700">
                      <a:miter lim="400000"/>
                    </a:lnT>
                    <a:lnB w="12700">
                      <a:miter lim="400000"/>
                    </a:lnB>
                    <a:solidFill>
                      <a:srgbClr val="FFFFFF"/>
                    </a:solidFill>
                  </a:tcPr>
                </a:tc>
                <a:tc>
                  <a:txBody>
                    <a:bodyPr/>
                    <a:lstStyle/>
                    <a:p>
                      <a:pPr algn="l" defTabSz="457243">
                        <a:defRPr sz="1800"/>
                      </a:pPr>
                      <a:r>
                        <a:t>Spor Kompleksi</a:t>
                      </a:r>
                    </a:p>
                  </a:txBody>
                  <a:tcPr marL="45720" marR="45720" anchor="ctr" horzOverflow="overflow">
                    <a:lnL w="12700">
                      <a:miter lim="400000"/>
                    </a:lnL>
                    <a:lnR w="12700">
                      <a:miter lim="400000"/>
                    </a:lnR>
                    <a:lnT w="12700">
                      <a:miter lim="400000"/>
                    </a:lnT>
                    <a:lnB w="12700">
                      <a:miter lim="400000"/>
                    </a:lnB>
                    <a:solidFill>
                      <a:srgbClr val="FFFFFF"/>
                    </a:solidFill>
                  </a:tcPr>
                </a:tc>
              </a:tr>
              <a:tr h="504000">
                <a:tc>
                  <a:txBody>
                    <a:bodyPr/>
                    <a:lstStyle/>
                    <a:p>
                      <a:pPr algn="l" defTabSz="457243">
                        <a:defRPr sz="1800">
                          <a:solidFill>
                            <a:srgbClr val="002060"/>
                          </a:solidFill>
                        </a:defRPr>
                      </a:pPr>
                      <a:endParaRPr/>
                    </a:p>
                  </a:txBody>
                  <a:tcPr marL="45720" marR="45720" anchor="ctr" horzOverflow="overflow">
                    <a:lnL w="12700">
                      <a:miter lim="400000"/>
                    </a:lnL>
                    <a:lnR w="12700">
                      <a:miter lim="400000"/>
                    </a:lnR>
                    <a:lnT w="12700">
                      <a:miter lim="400000"/>
                    </a:lnT>
                    <a:lnB w="12700">
                      <a:miter lim="400000"/>
                    </a:lnB>
                    <a:solidFill>
                      <a:srgbClr val="EDE6DB"/>
                    </a:solidFill>
                  </a:tcPr>
                </a:tc>
                <a:tc>
                  <a:txBody>
                    <a:bodyPr/>
                    <a:lstStyle/>
                    <a:p>
                      <a:pPr algn="l" defTabSz="457243">
                        <a:defRPr sz="1800"/>
                      </a:pPr>
                      <a:endParaRPr/>
                    </a:p>
                  </a:txBody>
                  <a:tcPr marL="45720" marR="45720" anchor="ctr" horzOverflow="overflow">
                    <a:lnL w="12700">
                      <a:miter lim="400000"/>
                    </a:lnL>
                    <a:lnR w="12700">
                      <a:miter lim="400000"/>
                    </a:lnR>
                    <a:lnT w="12700">
                      <a:miter lim="400000"/>
                    </a:lnT>
                    <a:lnB w="12700">
                      <a:miter lim="400000"/>
                    </a:lnB>
                    <a:solidFill>
                      <a:srgbClr val="EDE6DB"/>
                    </a:solidFill>
                  </a:tcPr>
                </a:tc>
              </a:tr>
              <a:tr h="504000">
                <a:tc>
                  <a:txBody>
                    <a:bodyPr/>
                    <a:lstStyle/>
                    <a:p>
                      <a:pPr algn="l" defTabSz="457243">
                        <a:defRPr sz="1800">
                          <a:solidFill>
                            <a:srgbClr val="002060"/>
                          </a:solidFill>
                        </a:defRPr>
                      </a:pPr>
                      <a:endParaRPr/>
                    </a:p>
                  </a:txBody>
                  <a:tcPr marL="45720" marR="45720" anchor="ctr" horzOverflow="overflow">
                    <a:lnL w="12700">
                      <a:miter lim="400000"/>
                    </a:lnL>
                    <a:lnR w="12700">
                      <a:miter lim="400000"/>
                    </a:lnR>
                    <a:lnT w="12700">
                      <a:miter lim="400000"/>
                    </a:lnT>
                    <a:lnB w="12700">
                      <a:miter lim="400000"/>
                    </a:lnB>
                    <a:solidFill>
                      <a:srgbClr val="FFFFFF"/>
                    </a:solidFill>
                  </a:tcPr>
                </a:tc>
                <a:tc>
                  <a:txBody>
                    <a:bodyPr/>
                    <a:lstStyle/>
                    <a:p>
                      <a:pPr algn="ctr" defTabSz="457243">
                        <a:defRPr sz="1800"/>
                      </a:pPr>
                      <a:endParaRPr/>
                    </a:p>
                  </a:txBody>
                  <a:tcPr marL="45720" marR="45720" anchor="ctr" horzOverflow="overflow">
                    <a:lnL w="12700">
                      <a:miter lim="400000"/>
                    </a:lnL>
                    <a:lnR w="12700">
                      <a:miter lim="400000"/>
                    </a:lnR>
                    <a:lnT w="12700">
                      <a:miter lim="400000"/>
                    </a:lnT>
                    <a:lnB w="12700">
                      <a:miter lim="400000"/>
                    </a:lnB>
                    <a:solidFill>
                      <a:srgbClr val="FFFFFF"/>
                    </a:solidFill>
                  </a:tcPr>
                </a:tc>
              </a:tr>
              <a:tr h="504000">
                <a:tc>
                  <a:txBody>
                    <a:bodyPr/>
                    <a:lstStyle/>
                    <a:p>
                      <a:pPr algn="l" defTabSz="457243">
                        <a:defRPr sz="1800">
                          <a:solidFill>
                            <a:srgbClr val="002060"/>
                          </a:solidFill>
                        </a:defRPr>
                      </a:pPr>
                      <a:endParaRPr/>
                    </a:p>
                  </a:txBody>
                  <a:tcPr marL="45720" marR="45720" anchor="ctr" horzOverflow="overflow">
                    <a:lnL w="12700">
                      <a:miter lim="400000"/>
                    </a:lnL>
                    <a:lnR w="12700">
                      <a:miter lim="400000"/>
                    </a:lnR>
                    <a:lnT w="12700">
                      <a:miter lim="400000"/>
                    </a:lnT>
                    <a:lnB w="12700">
                      <a:miter lim="400000"/>
                    </a:lnB>
                    <a:solidFill>
                      <a:srgbClr val="EDE6DB"/>
                    </a:solidFill>
                  </a:tcPr>
                </a:tc>
                <a:tc>
                  <a:txBody>
                    <a:bodyPr/>
                    <a:lstStyle/>
                    <a:p>
                      <a:pPr algn="ctr" defTabSz="457243">
                        <a:defRPr sz="1800"/>
                      </a:pPr>
                      <a:endParaRPr/>
                    </a:p>
                  </a:txBody>
                  <a:tcPr marL="45720" marR="45720" anchor="ctr" horzOverflow="overflow">
                    <a:lnL w="12700">
                      <a:miter lim="400000"/>
                    </a:lnL>
                    <a:lnR w="12700">
                      <a:miter lim="400000"/>
                    </a:lnR>
                    <a:lnT w="12700">
                      <a:miter lim="400000"/>
                    </a:lnT>
                    <a:lnB w="12700">
                      <a:miter lim="400000"/>
                    </a:lnB>
                    <a:solidFill>
                      <a:srgbClr val="EDE6DB"/>
                    </a:solidFill>
                  </a:tcPr>
                </a:tc>
              </a:tr>
              <a:tr h="504000">
                <a:tc>
                  <a:txBody>
                    <a:bodyPr/>
                    <a:lstStyle/>
                    <a:p>
                      <a:pPr algn="l" defTabSz="457243">
                        <a:defRPr sz="1800">
                          <a:solidFill>
                            <a:srgbClr val="002060"/>
                          </a:solidFill>
                        </a:defRPr>
                      </a:pPr>
                      <a:endParaRPr/>
                    </a:p>
                  </a:txBody>
                  <a:tcPr marL="45720" marR="45720" anchor="ctr" horzOverflow="overflow">
                    <a:lnL w="12700">
                      <a:miter lim="400000"/>
                    </a:lnL>
                    <a:lnR w="12700">
                      <a:miter lim="400000"/>
                    </a:lnR>
                    <a:lnT w="12700">
                      <a:miter lim="400000"/>
                    </a:lnT>
                    <a:lnB w="12700">
                      <a:miter lim="400000"/>
                    </a:lnB>
                    <a:solidFill>
                      <a:srgbClr val="FFFFFF"/>
                    </a:solidFill>
                  </a:tcPr>
                </a:tc>
                <a:tc>
                  <a:txBody>
                    <a:bodyPr/>
                    <a:lstStyle/>
                    <a:p>
                      <a:pPr algn="ctr" defTabSz="457243">
                        <a:defRPr sz="1800"/>
                      </a:pPr>
                      <a:endParaRPr/>
                    </a:p>
                  </a:txBody>
                  <a:tcPr marL="45720" marR="45720" anchor="ctr" horzOverflow="overflow">
                    <a:lnL w="12700">
                      <a:miter lim="400000"/>
                    </a:lnL>
                    <a:lnR w="12700">
                      <a:miter lim="400000"/>
                    </a:lnR>
                    <a:lnT w="12700">
                      <a:miter lim="400000"/>
                    </a:lnT>
                    <a:lnB w="12700">
                      <a:miter lim="400000"/>
                    </a:lnB>
                    <a:solidFill>
                      <a:srgbClr val="FFFFFF"/>
                    </a:solidFill>
                  </a:tcPr>
                </a:tc>
              </a:tr>
            </a:tbl>
          </a:graphicData>
        </a:graphic>
      </p:graphicFrame>
      <p:sp>
        <p:nvSpPr>
          <p:cNvPr id="243" name="Altbilgi Yer Tutucusu 1"/>
          <p:cNvSpPr txBox="1"/>
          <p:nvPr/>
        </p:nvSpPr>
        <p:spPr>
          <a:xfrm>
            <a:off x="8389515" y="6424916"/>
            <a:ext cx="3600001" cy="22794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lvl1pPr algn="r">
              <a:defRPr sz="900">
                <a:solidFill>
                  <a:srgbClr val="002060"/>
                </a:solidFill>
              </a:defRPr>
            </a:lvl1pPr>
          </a:lstStyle>
          <a:p>
            <a:r>
              <a:t>Eğitim Öğretim Geliştirme Koordinatörlüğü-2019</a:t>
            </a:r>
          </a:p>
        </p:txBody>
      </p:sp>
      <p:grpSp>
        <p:nvGrpSpPr>
          <p:cNvPr id="246" name="Dikdörtgen 10"/>
          <p:cNvGrpSpPr/>
          <p:nvPr/>
        </p:nvGrpSpPr>
        <p:grpSpPr>
          <a:xfrm>
            <a:off x="196799" y="253763"/>
            <a:ext cx="6786121" cy="562792"/>
            <a:chOff x="0" y="-40944"/>
            <a:chExt cx="6786119" cy="562790"/>
          </a:xfrm>
        </p:grpSpPr>
        <p:sp>
          <p:nvSpPr>
            <p:cNvPr id="244" name="Dikdörtgen"/>
            <p:cNvSpPr/>
            <p:nvPr/>
          </p:nvSpPr>
          <p:spPr>
            <a:xfrm>
              <a:off x="-1" y="0"/>
              <a:ext cx="6786121" cy="480902"/>
            </a:xfrm>
            <a:prstGeom prst="rect">
              <a:avLst/>
            </a:prstGeom>
            <a:solidFill>
              <a:srgbClr val="FFFFFF"/>
            </a:solidFill>
            <a:ln w="12700" cap="flat">
              <a:noFill/>
              <a:miter lim="400000"/>
            </a:ln>
            <a:effectLst/>
          </p:spPr>
          <p:txBody>
            <a:bodyPr wrap="square" lIns="45719" tIns="45719" rIns="45719" bIns="45719" numCol="1" anchor="ctr">
              <a:noAutofit/>
            </a:bodyPr>
            <a:lstStyle/>
            <a:p>
              <a:pPr indent="266700" defTabSz="466768">
                <a:defRPr sz="1400" spc="150">
                  <a:solidFill>
                    <a:srgbClr val="6666FF"/>
                  </a:solidFill>
                </a:defRPr>
              </a:pPr>
              <a:endParaRPr/>
            </a:p>
          </p:txBody>
        </p:sp>
        <p:sp>
          <p:nvSpPr>
            <p:cNvPr id="245" name="Medya ve İletişim Bölümü &amp; Oryantasyon Programı"/>
            <p:cNvSpPr txBox="1"/>
            <p:nvPr/>
          </p:nvSpPr>
          <p:spPr>
            <a:xfrm>
              <a:off x="-1" y="-40945"/>
              <a:ext cx="6786121" cy="562792"/>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noAutofit/>
            </a:bodyPr>
            <a:lstStyle/>
            <a:p>
              <a:pPr indent="266700" defTabSz="466768">
                <a:defRPr sz="1400" b="1" spc="150">
                  <a:solidFill>
                    <a:srgbClr val="003366"/>
                  </a:solidFill>
                </a:defRPr>
              </a:pPr>
              <a:r>
                <a:t>Medya ve İletişim Bölümü &amp; </a:t>
              </a:r>
              <a:r>
                <a:rPr b="0">
                  <a:solidFill>
                    <a:srgbClr val="6666FF"/>
                  </a:solidFill>
                </a:rPr>
                <a:t>Oryantasyon Programı</a:t>
              </a:r>
            </a:p>
          </p:txBody>
        </p:sp>
      </p:gr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 name="Altbilgi Yer Tutucusu 1"/>
          <p:cNvSpPr txBox="1"/>
          <p:nvPr/>
        </p:nvSpPr>
        <p:spPr>
          <a:xfrm>
            <a:off x="8389515" y="6424916"/>
            <a:ext cx="3600001" cy="22794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lvl1pPr algn="r">
              <a:defRPr sz="900">
                <a:solidFill>
                  <a:srgbClr val="002060"/>
                </a:solidFill>
              </a:defRPr>
            </a:lvl1pPr>
          </a:lstStyle>
          <a:p>
            <a:r>
              <a:t>Eğitim Öğretim Geliştirme Koordinatörlüğü-2019</a:t>
            </a:r>
          </a:p>
        </p:txBody>
      </p:sp>
      <p:sp>
        <p:nvSpPr>
          <p:cNvPr id="249" name="Content Placeholder 7"/>
          <p:cNvSpPr txBox="1">
            <a:spLocks noGrp="1"/>
          </p:cNvSpPr>
          <p:nvPr>
            <p:ph type="body" idx="1"/>
          </p:nvPr>
        </p:nvSpPr>
        <p:spPr>
          <a:xfrm>
            <a:off x="182661" y="201104"/>
            <a:ext cx="11844002" cy="6480002"/>
          </a:xfrm>
          <a:prstGeom prst="rect">
            <a:avLst/>
          </a:prstGeom>
          <a:solidFill>
            <a:srgbClr val="FFFFFF"/>
          </a:solidFill>
          <a:ln>
            <a:solidFill>
              <a:srgbClr val="6666FF"/>
            </a:solidFill>
            <a:round/>
          </a:ln>
        </p:spPr>
        <p:txBody>
          <a:bodyPr/>
          <a:lstStyle/>
          <a:p>
            <a:endParaRPr/>
          </a:p>
        </p:txBody>
      </p:sp>
      <p:sp>
        <p:nvSpPr>
          <p:cNvPr id="250" name="Düz Bağlayıcı 25"/>
          <p:cNvSpPr/>
          <p:nvPr/>
        </p:nvSpPr>
        <p:spPr>
          <a:xfrm>
            <a:off x="-3902" y="801523"/>
            <a:ext cx="8280002" cy="1"/>
          </a:xfrm>
          <a:prstGeom prst="line">
            <a:avLst/>
          </a:prstGeom>
          <a:ln w="12700" cap="rnd">
            <a:solidFill>
              <a:srgbClr val="CA9E84"/>
            </a:solidFill>
          </a:ln>
        </p:spPr>
        <p:txBody>
          <a:bodyPr lIns="45719" rIns="45719"/>
          <a:lstStyle/>
          <a:p>
            <a:endParaRPr/>
          </a:p>
        </p:txBody>
      </p:sp>
      <p:sp>
        <p:nvSpPr>
          <p:cNvPr id="251" name="Düz Bağlayıcı 26"/>
          <p:cNvSpPr/>
          <p:nvPr/>
        </p:nvSpPr>
        <p:spPr>
          <a:xfrm>
            <a:off x="-3737" y="784808"/>
            <a:ext cx="8208000" cy="1"/>
          </a:xfrm>
          <a:prstGeom prst="line">
            <a:avLst/>
          </a:prstGeom>
          <a:ln w="12700" cap="rnd">
            <a:solidFill>
              <a:srgbClr val="9393C6"/>
            </a:solidFill>
          </a:ln>
        </p:spPr>
        <p:txBody>
          <a:bodyPr lIns="45719" rIns="45719"/>
          <a:lstStyle/>
          <a:p>
            <a:endParaRPr/>
          </a:p>
        </p:txBody>
      </p:sp>
      <p:grpSp>
        <p:nvGrpSpPr>
          <p:cNvPr id="254" name="Dikdörtgen 17"/>
          <p:cNvGrpSpPr/>
          <p:nvPr/>
        </p:nvGrpSpPr>
        <p:grpSpPr>
          <a:xfrm>
            <a:off x="378054" y="1037477"/>
            <a:ext cx="7518171" cy="396001"/>
            <a:chOff x="0" y="0"/>
            <a:chExt cx="7518169" cy="396000"/>
          </a:xfrm>
        </p:grpSpPr>
        <p:sp>
          <p:nvSpPr>
            <p:cNvPr id="252" name="Dikdörtgen"/>
            <p:cNvSpPr/>
            <p:nvPr/>
          </p:nvSpPr>
          <p:spPr>
            <a:xfrm>
              <a:off x="-1" y="-1"/>
              <a:ext cx="7518171" cy="396002"/>
            </a:xfrm>
            <a:prstGeom prst="rect">
              <a:avLst/>
            </a:prstGeom>
            <a:solidFill>
              <a:srgbClr val="FFFFFF"/>
            </a:solidFill>
            <a:ln w="12700" cap="flat">
              <a:noFill/>
              <a:miter lim="400000"/>
            </a:ln>
            <a:effectLst/>
          </p:spPr>
          <p:txBody>
            <a:bodyPr wrap="square" lIns="45719" tIns="45719" rIns="45719" bIns="45719" numCol="1" anchor="ctr">
              <a:noAutofit/>
            </a:bodyPr>
            <a:lstStyle/>
            <a:p>
              <a:pPr indent="266700" defTabSz="466768">
                <a:defRPr spc="150">
                  <a:solidFill>
                    <a:srgbClr val="6666FF"/>
                  </a:solidFill>
                </a:defRPr>
              </a:pPr>
              <a:endParaRPr/>
            </a:p>
          </p:txBody>
        </p:sp>
        <p:sp>
          <p:nvSpPr>
            <p:cNvPr id="253" name="Bölümdeki Öğrenci Sayıları"/>
            <p:cNvSpPr txBox="1"/>
            <p:nvPr/>
          </p:nvSpPr>
          <p:spPr>
            <a:xfrm>
              <a:off x="-1" y="61500"/>
              <a:ext cx="7518171" cy="273000"/>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numCol="1" anchor="ctr">
              <a:spAutoFit/>
            </a:bodyPr>
            <a:lstStyle>
              <a:lvl1pPr indent="266700" defTabSz="466768">
                <a:defRPr spc="150">
                  <a:solidFill>
                    <a:srgbClr val="6666FF"/>
                  </a:solidFill>
                </a:defRPr>
              </a:lvl1pPr>
            </a:lstStyle>
            <a:p>
              <a:r>
                <a:t>Bölümdeki Öğrenci Sayıları</a:t>
              </a:r>
            </a:p>
          </p:txBody>
        </p:sp>
      </p:grpSp>
      <p:sp>
        <p:nvSpPr>
          <p:cNvPr id="255" name="Düz Bağlayıcı 18"/>
          <p:cNvSpPr/>
          <p:nvPr/>
        </p:nvSpPr>
        <p:spPr>
          <a:xfrm flipH="1">
            <a:off x="8438376" y="1317527"/>
            <a:ext cx="1" cy="5040001"/>
          </a:xfrm>
          <a:prstGeom prst="line">
            <a:avLst/>
          </a:prstGeom>
          <a:ln w="12700" cap="rnd">
            <a:solidFill>
              <a:srgbClr val="DBE8E3"/>
            </a:solidFill>
          </a:ln>
        </p:spPr>
        <p:txBody>
          <a:bodyPr lIns="45719" rIns="45719"/>
          <a:lstStyle/>
          <a:p>
            <a:endParaRPr/>
          </a:p>
        </p:txBody>
      </p:sp>
      <p:sp>
        <p:nvSpPr>
          <p:cNvPr id="256" name="Dikdörtgen 14"/>
          <p:cNvSpPr txBox="1"/>
          <p:nvPr/>
        </p:nvSpPr>
        <p:spPr>
          <a:xfrm>
            <a:off x="8624141" y="3143805"/>
            <a:ext cx="3300973" cy="14038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266700" indent="-180975">
              <a:spcBef>
                <a:spcPts val="1200"/>
              </a:spcBef>
              <a:buSzPct val="100000"/>
              <a:buChar char="-"/>
              <a:defRPr sz="1600">
                <a:solidFill>
                  <a:srgbClr val="333399"/>
                </a:solidFill>
              </a:defRPr>
            </a:pPr>
            <a:r>
              <a:t> 2019 mezun sayısı</a:t>
            </a:r>
          </a:p>
          <a:p>
            <a:pPr marL="266700" indent="-180975">
              <a:spcBef>
                <a:spcPts val="1200"/>
              </a:spcBef>
              <a:buSzPct val="100000"/>
              <a:buChar char="-"/>
              <a:defRPr sz="1600" b="1">
                <a:solidFill>
                  <a:srgbClr val="333399"/>
                </a:solidFill>
              </a:defRPr>
            </a:pPr>
            <a:r>
              <a:t> 33</a:t>
            </a:r>
          </a:p>
          <a:p>
            <a:pPr marL="266700" indent="-180975">
              <a:spcBef>
                <a:spcPts val="1200"/>
              </a:spcBef>
              <a:buSzPct val="100000"/>
              <a:buChar char="-"/>
              <a:defRPr sz="1600" b="1">
                <a:solidFill>
                  <a:srgbClr val="333399"/>
                </a:solidFill>
              </a:defRPr>
            </a:pPr>
            <a:r>
              <a:t> </a:t>
            </a:r>
          </a:p>
          <a:p>
            <a:pPr marL="266700" indent="-180975">
              <a:spcBef>
                <a:spcPts val="1200"/>
              </a:spcBef>
              <a:buSzPct val="100000"/>
              <a:buChar char="-"/>
              <a:defRPr sz="1600" b="1">
                <a:solidFill>
                  <a:srgbClr val="333399"/>
                </a:solidFill>
              </a:defRPr>
            </a:pPr>
            <a:r>
              <a:t> </a:t>
            </a:r>
          </a:p>
        </p:txBody>
      </p:sp>
      <p:sp>
        <p:nvSpPr>
          <p:cNvPr id="257" name="Dikdörtgen 12"/>
          <p:cNvSpPr txBox="1">
            <a:spLocks noGrp="1"/>
          </p:cNvSpPr>
          <p:nvPr>
            <p:ph type="sldNum" sz="quarter" idx="4294967295"/>
          </p:nvPr>
        </p:nvSpPr>
        <p:spPr>
          <a:xfrm>
            <a:off x="-68141" y="1128100"/>
            <a:ext cx="720001" cy="235406"/>
          </a:xfrm>
          <a:prstGeom prst="rect">
            <a:avLst/>
          </a:prstGeom>
          <a:gradFill>
            <a:gsLst>
              <a:gs pos="5000">
                <a:srgbClr val="FFFFFF"/>
              </a:gs>
              <a:gs pos="40000">
                <a:srgbClr val="AC05CD"/>
              </a:gs>
            </a:gsLst>
          </a:gradFill>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a:lstStyle>
            <a:lvl1pPr algn="ctr" defTabSz="450892">
              <a:defRPr sz="1600" b="1" spc="150">
                <a:solidFill>
                  <a:srgbClr val="FFFFFF"/>
                </a:solidFill>
              </a:defRPr>
            </a:lvl1pPr>
          </a:lstStyle>
          <a:p>
            <a:fld id="{86CB4B4D-7CA3-9044-876B-883B54F8677D}" type="slidenum">
              <a:rPr/>
              <a:pPr/>
              <a:t>8</a:t>
            </a:fld>
            <a:endParaRPr/>
          </a:p>
        </p:txBody>
      </p:sp>
      <p:graphicFrame>
        <p:nvGraphicFramePr>
          <p:cNvPr id="258" name="Tablo 11"/>
          <p:cNvGraphicFramePr/>
          <p:nvPr/>
        </p:nvGraphicFramePr>
        <p:xfrm>
          <a:off x="468105" y="2894749"/>
          <a:ext cx="7807994" cy="1889902"/>
        </p:xfrm>
        <a:graphic>
          <a:graphicData uri="http://schemas.openxmlformats.org/drawingml/2006/table">
            <a:tbl>
              <a:tblPr>
                <a:tableStyleId>{4C3C2611-4C71-4FC5-86AE-919BDF0F9419}</a:tableStyleId>
              </a:tblPr>
              <a:tblGrid>
                <a:gridCol w="1529290"/>
                <a:gridCol w="1255238"/>
                <a:gridCol w="1835709"/>
                <a:gridCol w="1692809"/>
                <a:gridCol w="1494948"/>
              </a:tblGrid>
              <a:tr h="516731">
                <a:tc>
                  <a:txBody>
                    <a:bodyPr/>
                    <a:lstStyle/>
                    <a:p>
                      <a:pPr defTabSz="457243">
                        <a:defRPr sz="1800"/>
                      </a:pPr>
                      <a:r>
                        <a:rPr sz="1600" b="1">
                          <a:solidFill>
                            <a:srgbClr val="FFFFFF"/>
                          </a:solidFill>
                        </a:rPr>
                        <a:t>Öğretim Türü</a:t>
                      </a:r>
                    </a:p>
                  </a:txBody>
                  <a:tcPr marL="45720" marR="45720" anchor="ctr" horzOverflow="overflow">
                    <a:lnL w="12700">
                      <a:miter lim="400000"/>
                    </a:lnL>
                    <a:lnR w="12700">
                      <a:miter lim="400000"/>
                    </a:lnR>
                    <a:lnT w="12700">
                      <a:miter lim="400000"/>
                    </a:lnT>
                    <a:lnB w="12700">
                      <a:miter lim="400000"/>
                    </a:lnB>
                    <a:solidFill>
                      <a:srgbClr val="9A9AE6"/>
                    </a:solidFill>
                  </a:tcPr>
                </a:tc>
                <a:tc>
                  <a:txBody>
                    <a:bodyPr/>
                    <a:lstStyle/>
                    <a:p>
                      <a:pPr algn="ctr" defTabSz="457243">
                        <a:defRPr sz="1800"/>
                      </a:pPr>
                      <a:r>
                        <a:rPr sz="1600" b="1">
                          <a:solidFill>
                            <a:srgbClr val="FFFFFF"/>
                          </a:solidFill>
                        </a:rPr>
                        <a:t>1. Sınıf</a:t>
                      </a:r>
                    </a:p>
                  </a:txBody>
                  <a:tcPr marL="45720" marR="45720" anchor="ctr" horzOverflow="overflow">
                    <a:lnL w="12700">
                      <a:miter lim="400000"/>
                    </a:lnL>
                    <a:lnR w="12700">
                      <a:miter lim="400000"/>
                    </a:lnR>
                    <a:lnT w="12700">
                      <a:miter lim="400000"/>
                    </a:lnT>
                    <a:lnB w="12700">
                      <a:miter lim="400000"/>
                    </a:lnB>
                    <a:solidFill>
                      <a:srgbClr val="9A9AE6"/>
                    </a:solidFill>
                  </a:tcPr>
                </a:tc>
                <a:tc>
                  <a:txBody>
                    <a:bodyPr/>
                    <a:lstStyle/>
                    <a:p>
                      <a:pPr algn="ctr" defTabSz="457243">
                        <a:defRPr sz="1800"/>
                      </a:pPr>
                      <a:r>
                        <a:rPr sz="1600" b="1">
                          <a:solidFill>
                            <a:srgbClr val="FFFFFF"/>
                          </a:solidFill>
                        </a:rPr>
                        <a:t>2. Sınıf</a:t>
                      </a:r>
                    </a:p>
                  </a:txBody>
                  <a:tcPr marL="45720" marR="45720" anchor="ctr" horzOverflow="overflow">
                    <a:lnL w="12700">
                      <a:miter lim="400000"/>
                    </a:lnL>
                    <a:lnR w="12700">
                      <a:miter lim="400000"/>
                    </a:lnR>
                    <a:lnT w="12700">
                      <a:miter lim="400000"/>
                    </a:lnT>
                    <a:lnB w="12700">
                      <a:miter lim="400000"/>
                    </a:lnB>
                    <a:solidFill>
                      <a:srgbClr val="9A9AE6"/>
                    </a:solidFill>
                  </a:tcPr>
                </a:tc>
                <a:tc>
                  <a:txBody>
                    <a:bodyPr/>
                    <a:lstStyle/>
                    <a:p>
                      <a:pPr algn="ctr" defTabSz="457243">
                        <a:defRPr sz="1800"/>
                      </a:pPr>
                      <a:r>
                        <a:rPr sz="1600" b="1">
                          <a:solidFill>
                            <a:srgbClr val="FFFFFF"/>
                          </a:solidFill>
                        </a:rPr>
                        <a:t>3. Sınıf</a:t>
                      </a:r>
                    </a:p>
                  </a:txBody>
                  <a:tcPr marL="45720" marR="45720" anchor="ctr" horzOverflow="overflow">
                    <a:lnL w="12700">
                      <a:miter lim="400000"/>
                    </a:lnL>
                    <a:lnR w="12700">
                      <a:miter lim="400000"/>
                    </a:lnR>
                    <a:lnT w="12700">
                      <a:miter lim="400000"/>
                    </a:lnT>
                    <a:lnB w="12700">
                      <a:miter lim="400000"/>
                    </a:lnB>
                    <a:solidFill>
                      <a:srgbClr val="9A9AE6"/>
                    </a:solidFill>
                  </a:tcPr>
                </a:tc>
                <a:tc>
                  <a:txBody>
                    <a:bodyPr/>
                    <a:lstStyle/>
                    <a:p>
                      <a:pPr algn="ctr" defTabSz="457243">
                        <a:defRPr sz="1800"/>
                      </a:pPr>
                      <a:r>
                        <a:rPr sz="1600" b="1">
                          <a:solidFill>
                            <a:srgbClr val="FFFFFF"/>
                          </a:solidFill>
                        </a:rPr>
                        <a:t>4. Sınıf</a:t>
                      </a:r>
                    </a:p>
                  </a:txBody>
                  <a:tcPr marL="45720" marR="45720" anchor="ctr" horzOverflow="overflow">
                    <a:lnL w="12700">
                      <a:miter lim="400000"/>
                    </a:lnL>
                    <a:lnR w="12700">
                      <a:miter lim="400000"/>
                    </a:lnR>
                    <a:lnT w="12700">
                      <a:miter lim="400000"/>
                    </a:lnT>
                    <a:lnB w="12700">
                      <a:miter lim="400000"/>
                    </a:lnB>
                    <a:solidFill>
                      <a:srgbClr val="9A9AE6"/>
                    </a:solidFill>
                  </a:tcPr>
                </a:tc>
              </a:tr>
              <a:tr h="660789">
                <a:tc>
                  <a:txBody>
                    <a:bodyPr/>
                    <a:lstStyle/>
                    <a:p>
                      <a:pPr defTabSz="457243">
                        <a:defRPr sz="1800"/>
                      </a:pPr>
                      <a:r>
                        <a:rPr sz="1600"/>
                        <a:t>I. Öğretim</a:t>
                      </a:r>
                    </a:p>
                  </a:txBody>
                  <a:tcPr marL="45720" marR="45720" anchor="ctr" horzOverflow="overflow">
                    <a:lnL w="12700">
                      <a:miter lim="400000"/>
                    </a:lnL>
                    <a:lnR w="12700">
                      <a:miter lim="400000"/>
                    </a:lnR>
                    <a:lnT w="12700">
                      <a:miter lim="400000"/>
                    </a:lnT>
                    <a:lnB w="12700">
                      <a:miter lim="400000"/>
                    </a:lnB>
                  </a:tcPr>
                </a:tc>
                <a:tc>
                  <a:txBody>
                    <a:bodyPr/>
                    <a:lstStyle/>
                    <a:p>
                      <a:pPr algn="ctr" defTabSz="457243">
                        <a:defRPr sz="1800"/>
                      </a:pPr>
                      <a:r>
                        <a:rPr sz="1600" b="1">
                          <a:solidFill>
                            <a:srgbClr val="002060"/>
                          </a:solidFill>
                        </a:rPr>
                        <a:t>34</a:t>
                      </a:r>
                    </a:p>
                  </a:txBody>
                  <a:tcPr marL="45720" marR="45720" anchor="ctr" horzOverflow="overflow">
                    <a:lnL w="12700">
                      <a:miter lim="400000"/>
                    </a:lnL>
                    <a:lnR w="12700">
                      <a:miter lim="400000"/>
                    </a:lnR>
                    <a:lnT w="12700">
                      <a:miter lim="400000"/>
                    </a:lnT>
                    <a:lnB w="12700">
                      <a:miter lim="400000"/>
                    </a:lnB>
                  </a:tcPr>
                </a:tc>
                <a:tc>
                  <a:txBody>
                    <a:bodyPr/>
                    <a:lstStyle/>
                    <a:p>
                      <a:pPr algn="ctr" defTabSz="457243">
                        <a:defRPr sz="1800"/>
                      </a:pPr>
                      <a:r>
                        <a:rPr sz="1600" b="1">
                          <a:solidFill>
                            <a:srgbClr val="002060"/>
                          </a:solidFill>
                        </a:rPr>
                        <a:t>31</a:t>
                      </a:r>
                    </a:p>
                  </a:txBody>
                  <a:tcPr marL="45720" marR="45720" anchor="ctr" horzOverflow="overflow">
                    <a:lnL w="12700">
                      <a:miter lim="400000"/>
                    </a:lnL>
                    <a:lnR w="12700">
                      <a:miter lim="400000"/>
                    </a:lnR>
                    <a:lnT w="12700">
                      <a:miter lim="400000"/>
                    </a:lnT>
                    <a:lnB w="12700">
                      <a:miter lim="400000"/>
                    </a:lnB>
                  </a:tcPr>
                </a:tc>
                <a:tc>
                  <a:txBody>
                    <a:bodyPr/>
                    <a:lstStyle/>
                    <a:p>
                      <a:pPr algn="ctr" defTabSz="457243">
                        <a:defRPr sz="1600" b="1">
                          <a:solidFill>
                            <a:srgbClr val="002060"/>
                          </a:solidFill>
                        </a:defRPr>
                      </a:pPr>
                      <a:endParaRPr/>
                    </a:p>
                  </a:txBody>
                  <a:tcPr marL="45720" marR="45720" anchor="ctr" horzOverflow="overflow">
                    <a:lnL w="12700">
                      <a:miter lim="400000"/>
                    </a:lnL>
                    <a:lnR w="12700">
                      <a:miter lim="400000"/>
                    </a:lnR>
                    <a:lnT w="12700">
                      <a:miter lim="400000"/>
                    </a:lnT>
                    <a:lnB w="12700">
                      <a:miter lim="400000"/>
                    </a:lnB>
                  </a:tcPr>
                </a:tc>
                <a:tc>
                  <a:txBody>
                    <a:bodyPr/>
                    <a:lstStyle/>
                    <a:p>
                      <a:pPr algn="ctr" defTabSz="457243">
                        <a:defRPr sz="1600" b="1">
                          <a:solidFill>
                            <a:srgbClr val="002060"/>
                          </a:solidFill>
                        </a:defRPr>
                      </a:pPr>
                      <a:endParaRPr/>
                    </a:p>
                  </a:txBody>
                  <a:tcPr marL="45720" marR="45720" anchor="ctr" horzOverflow="overflow">
                    <a:lnL w="12700">
                      <a:miter lim="400000"/>
                    </a:lnL>
                    <a:lnR w="12700">
                      <a:miter lim="400000"/>
                    </a:lnR>
                    <a:lnT w="12700">
                      <a:miter lim="400000"/>
                    </a:lnT>
                    <a:lnB w="12700">
                      <a:miter lim="400000"/>
                    </a:lnB>
                  </a:tcPr>
                </a:tc>
              </a:tr>
              <a:tr h="712382">
                <a:tc>
                  <a:txBody>
                    <a:bodyPr/>
                    <a:lstStyle/>
                    <a:p>
                      <a:pPr defTabSz="457243">
                        <a:defRPr sz="1800"/>
                      </a:pPr>
                      <a:r>
                        <a:rPr sz="1600"/>
                        <a:t>II. Öğretim</a:t>
                      </a:r>
                    </a:p>
                  </a:txBody>
                  <a:tcPr marL="45720" marR="45720" anchor="ctr" horzOverflow="overflow">
                    <a:lnL w="12700">
                      <a:miter lim="400000"/>
                    </a:lnL>
                    <a:lnR w="12700">
                      <a:miter lim="400000"/>
                    </a:lnR>
                    <a:lnT w="12700">
                      <a:miter lim="400000"/>
                    </a:lnT>
                    <a:lnB w="12700">
                      <a:miter lim="400000"/>
                    </a:lnB>
                    <a:solidFill>
                      <a:srgbClr val="EDE6DB"/>
                    </a:solidFill>
                  </a:tcPr>
                </a:tc>
                <a:tc>
                  <a:txBody>
                    <a:bodyPr/>
                    <a:lstStyle/>
                    <a:p>
                      <a:pPr algn="ctr" defTabSz="457243">
                        <a:defRPr sz="1800"/>
                      </a:pPr>
                      <a:r>
                        <a:rPr sz="1600" b="1">
                          <a:solidFill>
                            <a:srgbClr val="002060"/>
                          </a:solidFill>
                        </a:rPr>
                        <a:t>-</a:t>
                      </a:r>
                    </a:p>
                  </a:txBody>
                  <a:tcPr marL="45720" marR="45720" anchor="ctr" horzOverflow="overflow">
                    <a:lnL w="12700">
                      <a:miter lim="400000"/>
                    </a:lnL>
                    <a:lnR w="12700">
                      <a:miter lim="400000"/>
                    </a:lnR>
                    <a:lnT w="12700">
                      <a:miter lim="400000"/>
                    </a:lnT>
                    <a:lnB w="12700">
                      <a:miter lim="400000"/>
                    </a:lnB>
                    <a:solidFill>
                      <a:srgbClr val="EDE6DB"/>
                    </a:solidFill>
                  </a:tcPr>
                </a:tc>
                <a:tc>
                  <a:txBody>
                    <a:bodyPr/>
                    <a:lstStyle/>
                    <a:p>
                      <a:pPr algn="ctr" defTabSz="457243">
                        <a:defRPr sz="1800"/>
                      </a:pPr>
                      <a:r>
                        <a:rPr sz="1600" b="1">
                          <a:solidFill>
                            <a:srgbClr val="002060"/>
                          </a:solidFill>
                        </a:rPr>
                        <a:t>-</a:t>
                      </a:r>
                    </a:p>
                  </a:txBody>
                  <a:tcPr marL="45720" marR="45720" anchor="ctr" horzOverflow="overflow">
                    <a:lnL w="12700">
                      <a:miter lim="400000"/>
                    </a:lnL>
                    <a:lnR w="12700">
                      <a:miter lim="400000"/>
                    </a:lnR>
                    <a:lnT w="12700">
                      <a:miter lim="400000"/>
                    </a:lnT>
                    <a:lnB w="12700">
                      <a:miter lim="400000"/>
                    </a:lnB>
                    <a:solidFill>
                      <a:srgbClr val="EDE6DB"/>
                    </a:solidFill>
                  </a:tcPr>
                </a:tc>
                <a:tc>
                  <a:txBody>
                    <a:bodyPr/>
                    <a:lstStyle/>
                    <a:p>
                      <a:pPr algn="ctr" defTabSz="457243">
                        <a:defRPr sz="1600" b="1">
                          <a:solidFill>
                            <a:srgbClr val="002060"/>
                          </a:solidFill>
                        </a:defRPr>
                      </a:pPr>
                      <a:endParaRPr/>
                    </a:p>
                  </a:txBody>
                  <a:tcPr marL="45720" marR="45720" anchor="ctr" horzOverflow="overflow">
                    <a:lnL w="12700">
                      <a:miter lim="400000"/>
                    </a:lnL>
                    <a:lnR w="12700">
                      <a:miter lim="400000"/>
                    </a:lnR>
                    <a:lnT w="12700">
                      <a:miter lim="400000"/>
                    </a:lnT>
                    <a:lnB w="12700">
                      <a:miter lim="400000"/>
                    </a:lnB>
                    <a:solidFill>
                      <a:srgbClr val="EDE6DB"/>
                    </a:solidFill>
                  </a:tcPr>
                </a:tc>
                <a:tc>
                  <a:txBody>
                    <a:bodyPr/>
                    <a:lstStyle/>
                    <a:p>
                      <a:pPr algn="ctr" defTabSz="457243">
                        <a:defRPr sz="1600" b="1">
                          <a:solidFill>
                            <a:srgbClr val="002060"/>
                          </a:solidFill>
                        </a:defRPr>
                      </a:pPr>
                      <a:endParaRPr/>
                    </a:p>
                  </a:txBody>
                  <a:tcPr marL="45720" marR="45720" anchor="ctr" horzOverflow="overflow">
                    <a:lnL w="12700">
                      <a:miter lim="400000"/>
                    </a:lnL>
                    <a:lnR w="12700">
                      <a:miter lim="400000"/>
                    </a:lnR>
                    <a:lnT w="12700">
                      <a:miter lim="400000"/>
                    </a:lnT>
                    <a:lnB w="12700">
                      <a:miter lim="400000"/>
                    </a:lnB>
                    <a:solidFill>
                      <a:srgbClr val="EDE6DB"/>
                    </a:solidFill>
                  </a:tcPr>
                </a:tc>
              </a:tr>
            </a:tbl>
          </a:graphicData>
        </a:graphic>
      </p:graphicFrame>
      <p:grpSp>
        <p:nvGrpSpPr>
          <p:cNvPr id="261" name="Dikdörtgen 10"/>
          <p:cNvGrpSpPr/>
          <p:nvPr/>
        </p:nvGrpSpPr>
        <p:grpSpPr>
          <a:xfrm>
            <a:off x="196799" y="253763"/>
            <a:ext cx="6786121" cy="562792"/>
            <a:chOff x="0" y="-40944"/>
            <a:chExt cx="6786119" cy="562790"/>
          </a:xfrm>
        </p:grpSpPr>
        <p:sp>
          <p:nvSpPr>
            <p:cNvPr id="259" name="Dikdörtgen"/>
            <p:cNvSpPr/>
            <p:nvPr/>
          </p:nvSpPr>
          <p:spPr>
            <a:xfrm>
              <a:off x="-1" y="0"/>
              <a:ext cx="6786121" cy="480902"/>
            </a:xfrm>
            <a:prstGeom prst="rect">
              <a:avLst/>
            </a:prstGeom>
            <a:solidFill>
              <a:srgbClr val="FFFFFF"/>
            </a:solidFill>
            <a:ln w="12700" cap="flat">
              <a:noFill/>
              <a:miter lim="400000"/>
            </a:ln>
            <a:effectLst/>
          </p:spPr>
          <p:txBody>
            <a:bodyPr wrap="square" lIns="45719" tIns="45719" rIns="45719" bIns="45719" numCol="1" anchor="ctr">
              <a:noAutofit/>
            </a:bodyPr>
            <a:lstStyle/>
            <a:p>
              <a:pPr indent="266700" defTabSz="466768">
                <a:defRPr sz="1400" spc="150">
                  <a:solidFill>
                    <a:srgbClr val="6666FF"/>
                  </a:solidFill>
                </a:defRPr>
              </a:pPr>
              <a:endParaRPr/>
            </a:p>
          </p:txBody>
        </p:sp>
        <p:sp>
          <p:nvSpPr>
            <p:cNvPr id="260" name="Medya ve İletişim Bölümü &amp; Oryantasyon Programı"/>
            <p:cNvSpPr txBox="1"/>
            <p:nvPr/>
          </p:nvSpPr>
          <p:spPr>
            <a:xfrm>
              <a:off x="-1" y="-40945"/>
              <a:ext cx="6786121" cy="562792"/>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noAutofit/>
            </a:bodyPr>
            <a:lstStyle/>
            <a:p>
              <a:pPr indent="266700" defTabSz="466768">
                <a:defRPr sz="1400" b="1" spc="150">
                  <a:solidFill>
                    <a:srgbClr val="003366"/>
                  </a:solidFill>
                </a:defRPr>
              </a:pPr>
              <a:r>
                <a:t>Medya ve İletişim Bölümü &amp; </a:t>
              </a:r>
              <a:r>
                <a:rPr b="0">
                  <a:solidFill>
                    <a:srgbClr val="6666FF"/>
                  </a:solidFill>
                </a:rPr>
                <a:t>Oryantasyon Programı</a:t>
              </a:r>
            </a:p>
          </p:txBody>
        </p:sp>
      </p:gr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 name="Altbilgi Yer Tutucusu 1"/>
          <p:cNvSpPr txBox="1"/>
          <p:nvPr/>
        </p:nvSpPr>
        <p:spPr>
          <a:xfrm>
            <a:off x="8389515" y="6424916"/>
            <a:ext cx="3600001" cy="22794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lvl1pPr algn="r">
              <a:defRPr sz="900">
                <a:solidFill>
                  <a:srgbClr val="002060"/>
                </a:solidFill>
              </a:defRPr>
            </a:lvl1pPr>
          </a:lstStyle>
          <a:p>
            <a:r>
              <a:t>Eğitim Öğretim Geliştirme Koordinatörlüğü-2019</a:t>
            </a:r>
          </a:p>
        </p:txBody>
      </p:sp>
      <p:sp>
        <p:nvSpPr>
          <p:cNvPr id="264" name="Content Placeholder 7"/>
          <p:cNvSpPr txBox="1">
            <a:spLocks noGrp="1"/>
          </p:cNvSpPr>
          <p:nvPr>
            <p:ph type="body" idx="1"/>
          </p:nvPr>
        </p:nvSpPr>
        <p:spPr>
          <a:xfrm>
            <a:off x="182661" y="201104"/>
            <a:ext cx="11844002" cy="6480002"/>
          </a:xfrm>
          <a:prstGeom prst="rect">
            <a:avLst/>
          </a:prstGeom>
          <a:solidFill>
            <a:srgbClr val="FFFFFF"/>
          </a:solidFill>
          <a:ln>
            <a:solidFill>
              <a:srgbClr val="6666FF"/>
            </a:solidFill>
            <a:round/>
          </a:ln>
        </p:spPr>
        <p:txBody>
          <a:bodyPr/>
          <a:lstStyle/>
          <a:p>
            <a:endParaRPr/>
          </a:p>
        </p:txBody>
      </p:sp>
      <p:sp>
        <p:nvSpPr>
          <p:cNvPr id="265" name="Düz Bağlayıcı 25"/>
          <p:cNvSpPr/>
          <p:nvPr/>
        </p:nvSpPr>
        <p:spPr>
          <a:xfrm>
            <a:off x="-3902" y="801523"/>
            <a:ext cx="8280002" cy="1"/>
          </a:xfrm>
          <a:prstGeom prst="line">
            <a:avLst/>
          </a:prstGeom>
          <a:ln w="12700" cap="rnd">
            <a:solidFill>
              <a:srgbClr val="CA9E84"/>
            </a:solidFill>
          </a:ln>
        </p:spPr>
        <p:txBody>
          <a:bodyPr lIns="45719" rIns="45719"/>
          <a:lstStyle/>
          <a:p>
            <a:endParaRPr/>
          </a:p>
        </p:txBody>
      </p:sp>
      <p:sp>
        <p:nvSpPr>
          <p:cNvPr id="266" name="Düz Bağlayıcı 26"/>
          <p:cNvSpPr/>
          <p:nvPr/>
        </p:nvSpPr>
        <p:spPr>
          <a:xfrm>
            <a:off x="-3737" y="784808"/>
            <a:ext cx="8208000" cy="1"/>
          </a:xfrm>
          <a:prstGeom prst="line">
            <a:avLst/>
          </a:prstGeom>
          <a:ln w="12700" cap="rnd">
            <a:solidFill>
              <a:srgbClr val="9393C6"/>
            </a:solidFill>
          </a:ln>
        </p:spPr>
        <p:txBody>
          <a:bodyPr lIns="45719" rIns="45719"/>
          <a:lstStyle/>
          <a:p>
            <a:endParaRPr/>
          </a:p>
        </p:txBody>
      </p:sp>
      <p:grpSp>
        <p:nvGrpSpPr>
          <p:cNvPr id="269" name="Dikdörtgen 17"/>
          <p:cNvGrpSpPr/>
          <p:nvPr/>
        </p:nvGrpSpPr>
        <p:grpSpPr>
          <a:xfrm>
            <a:off x="378054" y="1037476"/>
            <a:ext cx="8166019" cy="406326"/>
            <a:chOff x="0" y="0"/>
            <a:chExt cx="8166017" cy="406325"/>
          </a:xfrm>
        </p:grpSpPr>
        <p:sp>
          <p:nvSpPr>
            <p:cNvPr id="267" name="Dikdörtgen"/>
            <p:cNvSpPr/>
            <p:nvPr/>
          </p:nvSpPr>
          <p:spPr>
            <a:xfrm>
              <a:off x="-1" y="-1"/>
              <a:ext cx="8166019" cy="406327"/>
            </a:xfrm>
            <a:prstGeom prst="rect">
              <a:avLst/>
            </a:prstGeom>
            <a:solidFill>
              <a:srgbClr val="FFFFFF"/>
            </a:solidFill>
            <a:ln w="12700" cap="flat">
              <a:noFill/>
              <a:miter lim="400000"/>
            </a:ln>
            <a:effectLst/>
          </p:spPr>
          <p:txBody>
            <a:bodyPr wrap="square" lIns="45719" tIns="45719" rIns="45719" bIns="45719" numCol="1" anchor="ctr">
              <a:noAutofit/>
            </a:bodyPr>
            <a:lstStyle/>
            <a:p>
              <a:pPr indent="266700" defTabSz="466768">
                <a:defRPr spc="150">
                  <a:solidFill>
                    <a:srgbClr val="6666FF"/>
                  </a:solidFill>
                </a:defRPr>
              </a:pPr>
              <a:endParaRPr/>
            </a:p>
          </p:txBody>
        </p:sp>
        <p:sp>
          <p:nvSpPr>
            <p:cNvPr id="268" name="Bölümdeki Anabilim Dalları ve Akademik Personel"/>
            <p:cNvSpPr txBox="1"/>
            <p:nvPr/>
          </p:nvSpPr>
          <p:spPr>
            <a:xfrm>
              <a:off x="-1" y="66662"/>
              <a:ext cx="8166019" cy="27300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numCol="1" anchor="ctr">
              <a:spAutoFit/>
            </a:bodyPr>
            <a:lstStyle>
              <a:lvl1pPr indent="266700" defTabSz="466768">
                <a:defRPr spc="150">
                  <a:solidFill>
                    <a:srgbClr val="6666FF"/>
                  </a:solidFill>
                </a:defRPr>
              </a:lvl1pPr>
            </a:lstStyle>
            <a:p>
              <a:r>
                <a:t>Bölümdeki Anabilim Dalları ve Akademik Personel</a:t>
              </a:r>
            </a:p>
          </p:txBody>
        </p:sp>
      </p:grpSp>
      <p:sp>
        <p:nvSpPr>
          <p:cNvPr id="270" name="Düz Bağlayıcı 18"/>
          <p:cNvSpPr/>
          <p:nvPr/>
        </p:nvSpPr>
        <p:spPr>
          <a:xfrm flipH="1">
            <a:off x="8544706" y="1317527"/>
            <a:ext cx="1" cy="5040001"/>
          </a:xfrm>
          <a:prstGeom prst="line">
            <a:avLst/>
          </a:prstGeom>
          <a:ln w="12700" cap="rnd">
            <a:solidFill>
              <a:srgbClr val="DBE8E3"/>
            </a:solidFill>
          </a:ln>
        </p:spPr>
        <p:txBody>
          <a:bodyPr lIns="45719" rIns="45719"/>
          <a:lstStyle/>
          <a:p>
            <a:endParaRPr/>
          </a:p>
        </p:txBody>
      </p:sp>
      <p:sp>
        <p:nvSpPr>
          <p:cNvPr id="271" name="Dikdörtgen 14"/>
          <p:cNvSpPr txBox="1"/>
          <p:nvPr/>
        </p:nvSpPr>
        <p:spPr>
          <a:xfrm>
            <a:off x="8688544" y="3134989"/>
            <a:ext cx="3300973" cy="14038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266700" indent="-180975">
              <a:spcBef>
                <a:spcPts val="1200"/>
              </a:spcBef>
              <a:buSzPct val="100000"/>
              <a:buChar char="-"/>
              <a:defRPr sz="1600">
                <a:solidFill>
                  <a:srgbClr val="333399"/>
                </a:solidFill>
              </a:defRPr>
            </a:pPr>
            <a:r>
              <a:t> </a:t>
            </a:r>
          </a:p>
          <a:p>
            <a:pPr marL="266700" indent="-180975">
              <a:spcBef>
                <a:spcPts val="1200"/>
              </a:spcBef>
              <a:buSzPct val="100000"/>
              <a:buChar char="-"/>
              <a:defRPr sz="1600" b="1">
                <a:solidFill>
                  <a:srgbClr val="333399"/>
                </a:solidFill>
              </a:defRPr>
            </a:pPr>
            <a:r>
              <a:t> </a:t>
            </a:r>
          </a:p>
          <a:p>
            <a:pPr marL="266700" indent="-180975">
              <a:spcBef>
                <a:spcPts val="1200"/>
              </a:spcBef>
              <a:buSzPct val="100000"/>
              <a:buChar char="-"/>
              <a:defRPr sz="1600" b="1">
                <a:solidFill>
                  <a:srgbClr val="333399"/>
                </a:solidFill>
              </a:defRPr>
            </a:pPr>
            <a:r>
              <a:t> </a:t>
            </a:r>
          </a:p>
          <a:p>
            <a:pPr marL="266700" indent="-180975">
              <a:spcBef>
                <a:spcPts val="1200"/>
              </a:spcBef>
              <a:buSzPct val="100000"/>
              <a:buChar char="-"/>
              <a:defRPr sz="1600" b="1">
                <a:solidFill>
                  <a:srgbClr val="333399"/>
                </a:solidFill>
              </a:defRPr>
            </a:pPr>
            <a:r>
              <a:t> </a:t>
            </a:r>
          </a:p>
        </p:txBody>
      </p:sp>
      <p:sp>
        <p:nvSpPr>
          <p:cNvPr id="272" name="Dikdörtgen 12"/>
          <p:cNvSpPr txBox="1">
            <a:spLocks noGrp="1"/>
          </p:cNvSpPr>
          <p:nvPr>
            <p:ph type="sldNum" sz="quarter" idx="4294967295"/>
          </p:nvPr>
        </p:nvSpPr>
        <p:spPr>
          <a:xfrm>
            <a:off x="-68141" y="1128100"/>
            <a:ext cx="720001" cy="235406"/>
          </a:xfrm>
          <a:prstGeom prst="rect">
            <a:avLst/>
          </a:prstGeom>
          <a:gradFill>
            <a:gsLst>
              <a:gs pos="5000">
                <a:srgbClr val="FFFFFF"/>
              </a:gs>
              <a:gs pos="40000">
                <a:srgbClr val="AC05CD"/>
              </a:gs>
            </a:gsLst>
          </a:gradFill>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a:lstStyle>
            <a:lvl1pPr algn="ctr" defTabSz="450892">
              <a:defRPr sz="1600" b="1" spc="150">
                <a:solidFill>
                  <a:srgbClr val="FFFFFF"/>
                </a:solidFill>
              </a:defRPr>
            </a:lvl1pPr>
          </a:lstStyle>
          <a:p>
            <a:fld id="{86CB4B4D-7CA3-9044-876B-883B54F8677D}" type="slidenum">
              <a:rPr/>
              <a:pPr/>
              <a:t>9</a:t>
            </a:fld>
            <a:endParaRPr/>
          </a:p>
        </p:txBody>
      </p:sp>
      <p:sp>
        <p:nvSpPr>
          <p:cNvPr id="273" name="Dikdörtgen 11"/>
          <p:cNvSpPr txBox="1"/>
          <p:nvPr/>
        </p:nvSpPr>
        <p:spPr>
          <a:xfrm>
            <a:off x="182662" y="1629717"/>
            <a:ext cx="8255080" cy="273408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marL="808037" indent="-265112" algn="just">
              <a:lnSpc>
                <a:spcPct val="150000"/>
              </a:lnSpc>
              <a:spcBef>
                <a:spcPts val="1200"/>
              </a:spcBef>
              <a:buClr>
                <a:srgbClr val="6666FF"/>
              </a:buClr>
              <a:buSzPct val="100000"/>
              <a:buChar char="▪"/>
            </a:pPr>
            <a:r>
              <a:rPr dirty="0" err="1" smtClean="0"/>
              <a:t>Öğr.Gör</a:t>
            </a:r>
            <a:r>
              <a:rPr dirty="0"/>
              <a:t>. </a:t>
            </a:r>
            <a:r>
              <a:rPr dirty="0" err="1"/>
              <a:t>Mehmet</a:t>
            </a:r>
            <a:r>
              <a:rPr dirty="0"/>
              <a:t> SALİ (</a:t>
            </a:r>
            <a:r>
              <a:rPr dirty="0" err="1"/>
              <a:t>Bölüm</a:t>
            </a:r>
            <a:r>
              <a:rPr dirty="0"/>
              <a:t> </a:t>
            </a:r>
            <a:r>
              <a:rPr dirty="0" err="1"/>
              <a:t>Başkanı</a:t>
            </a:r>
            <a:r>
              <a:rPr dirty="0"/>
              <a:t>)</a:t>
            </a:r>
          </a:p>
          <a:p>
            <a:pPr marL="808037" indent="-265112" algn="just">
              <a:lnSpc>
                <a:spcPct val="150000"/>
              </a:lnSpc>
              <a:spcBef>
                <a:spcPts val="1200"/>
              </a:spcBef>
              <a:buClr>
                <a:srgbClr val="6666FF"/>
              </a:buClr>
              <a:buSzPct val="100000"/>
              <a:buChar char="▪"/>
            </a:pPr>
            <a:r>
              <a:rPr dirty="0" err="1"/>
              <a:t>Öğr.Gör</a:t>
            </a:r>
            <a:r>
              <a:rPr dirty="0"/>
              <a:t>. </a:t>
            </a:r>
            <a:r>
              <a:rPr dirty="0" err="1"/>
              <a:t>Onur</a:t>
            </a:r>
            <a:r>
              <a:rPr dirty="0"/>
              <a:t> GÜNAYDIN</a:t>
            </a:r>
          </a:p>
          <a:p>
            <a:pPr marL="808037" indent="-265112" algn="just">
              <a:lnSpc>
                <a:spcPct val="150000"/>
              </a:lnSpc>
              <a:spcBef>
                <a:spcPts val="1200"/>
              </a:spcBef>
              <a:buClr>
                <a:srgbClr val="6666FF"/>
              </a:buClr>
              <a:buSzPct val="100000"/>
              <a:buChar char="▪"/>
            </a:pPr>
            <a:r>
              <a:rPr dirty="0" err="1"/>
              <a:t>Öğr.Gör</a:t>
            </a:r>
            <a:r>
              <a:rPr dirty="0"/>
              <a:t>. </a:t>
            </a:r>
            <a:r>
              <a:rPr dirty="0" err="1"/>
              <a:t>Esra</a:t>
            </a:r>
            <a:r>
              <a:rPr dirty="0"/>
              <a:t> BÜDÜN</a:t>
            </a:r>
          </a:p>
          <a:p>
            <a:pPr marL="808037" indent="-265112" algn="just">
              <a:lnSpc>
                <a:spcPct val="150000"/>
              </a:lnSpc>
              <a:spcBef>
                <a:spcPts val="1200"/>
              </a:spcBef>
              <a:buClr>
                <a:srgbClr val="6666FF"/>
              </a:buClr>
              <a:buSzPct val="100000"/>
              <a:buChar char="▪"/>
            </a:pPr>
            <a:r>
              <a:rPr dirty="0" err="1"/>
              <a:t>Öğr.Gör</a:t>
            </a:r>
            <a:r>
              <a:rPr dirty="0"/>
              <a:t>. </a:t>
            </a:r>
            <a:r>
              <a:rPr dirty="0" err="1"/>
              <a:t>Kadir</a:t>
            </a:r>
            <a:r>
              <a:rPr dirty="0"/>
              <a:t> </a:t>
            </a:r>
            <a:r>
              <a:rPr dirty="0" err="1"/>
              <a:t>Metin</a:t>
            </a:r>
            <a:r>
              <a:rPr dirty="0"/>
              <a:t> AKBAŞ</a:t>
            </a:r>
          </a:p>
          <a:p>
            <a:pPr marL="808037" indent="-265112" algn="just">
              <a:lnSpc>
                <a:spcPct val="150000"/>
              </a:lnSpc>
              <a:spcBef>
                <a:spcPts val="1200"/>
              </a:spcBef>
              <a:buClr>
                <a:srgbClr val="6666FF"/>
              </a:buClr>
              <a:buSzPct val="100000"/>
              <a:buChar char="▪"/>
            </a:pPr>
            <a:r>
              <a:rPr dirty="0" err="1"/>
              <a:t>Öğr.Gör</a:t>
            </a:r>
            <a:r>
              <a:rPr dirty="0"/>
              <a:t>. Musa Can ARSLAN</a:t>
            </a:r>
          </a:p>
        </p:txBody>
      </p:sp>
      <p:grpSp>
        <p:nvGrpSpPr>
          <p:cNvPr id="276" name="Dikdörtgen 10"/>
          <p:cNvGrpSpPr/>
          <p:nvPr/>
        </p:nvGrpSpPr>
        <p:grpSpPr>
          <a:xfrm>
            <a:off x="196799" y="253763"/>
            <a:ext cx="6786121" cy="562792"/>
            <a:chOff x="0" y="-40944"/>
            <a:chExt cx="6786119" cy="562790"/>
          </a:xfrm>
        </p:grpSpPr>
        <p:sp>
          <p:nvSpPr>
            <p:cNvPr id="274" name="Dikdörtgen"/>
            <p:cNvSpPr/>
            <p:nvPr/>
          </p:nvSpPr>
          <p:spPr>
            <a:xfrm>
              <a:off x="-1" y="0"/>
              <a:ext cx="6786121" cy="480902"/>
            </a:xfrm>
            <a:prstGeom prst="rect">
              <a:avLst/>
            </a:prstGeom>
            <a:solidFill>
              <a:srgbClr val="FFFFFF"/>
            </a:solidFill>
            <a:ln w="12700" cap="flat">
              <a:noFill/>
              <a:miter lim="400000"/>
            </a:ln>
            <a:effectLst/>
          </p:spPr>
          <p:txBody>
            <a:bodyPr wrap="square" lIns="45719" tIns="45719" rIns="45719" bIns="45719" numCol="1" anchor="ctr">
              <a:noAutofit/>
            </a:bodyPr>
            <a:lstStyle/>
            <a:p>
              <a:pPr indent="266700" defTabSz="466768">
                <a:defRPr sz="1400" spc="150">
                  <a:solidFill>
                    <a:srgbClr val="6666FF"/>
                  </a:solidFill>
                </a:defRPr>
              </a:pPr>
              <a:endParaRPr/>
            </a:p>
          </p:txBody>
        </p:sp>
        <p:sp>
          <p:nvSpPr>
            <p:cNvPr id="275" name="Medya ve İletişim Bölümü &amp; Oryantasyon Programı"/>
            <p:cNvSpPr txBox="1"/>
            <p:nvPr/>
          </p:nvSpPr>
          <p:spPr>
            <a:xfrm>
              <a:off x="-1" y="-40945"/>
              <a:ext cx="6786121" cy="562792"/>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noAutofit/>
            </a:bodyPr>
            <a:lstStyle/>
            <a:p>
              <a:pPr indent="266700" defTabSz="466768">
                <a:defRPr sz="1400" b="1" spc="150">
                  <a:solidFill>
                    <a:srgbClr val="003366"/>
                  </a:solidFill>
                </a:defRPr>
              </a:pPr>
              <a:r>
                <a:t>Medya ve İletişim Bölümü &amp; </a:t>
              </a:r>
              <a:r>
                <a:rPr b="0">
                  <a:solidFill>
                    <a:srgbClr val="6666FF"/>
                  </a:solidFill>
                </a:rPr>
                <a:t>Oryantasyon Programı</a:t>
              </a:r>
            </a:p>
          </p:txBody>
        </p:sp>
      </p:grpSp>
    </p:spTree>
  </p:cSld>
  <p:clrMapOvr>
    <a:masterClrMapping/>
  </p:clrMapOvr>
  <p:transition spd="med"/>
</p:sld>
</file>

<file path=ppt/theme/theme1.xml><?xml version="1.0" encoding="utf-8"?>
<a:theme xmlns:a="http://schemas.openxmlformats.org/drawingml/2006/main" name="Wisp">
  <a:themeElements>
    <a:clrScheme name="Wisp">
      <a:dk1>
        <a:srgbClr val="000000"/>
      </a:dk1>
      <a:lt1>
        <a:srgbClr val="262626">
          <a:alpha val="90000"/>
        </a:srgbClr>
      </a:lt1>
      <a:dk2>
        <a:srgbClr val="A7A7A7"/>
      </a:dk2>
      <a:lt2>
        <a:srgbClr val="535353"/>
      </a:lt2>
      <a:accent1>
        <a:srgbClr val="A53010"/>
      </a:accent1>
      <a:accent2>
        <a:srgbClr val="DE7E18"/>
      </a:accent2>
      <a:accent3>
        <a:srgbClr val="9F8351"/>
      </a:accent3>
      <a:accent4>
        <a:srgbClr val="728653"/>
      </a:accent4>
      <a:accent5>
        <a:srgbClr val="92AA4C"/>
      </a:accent5>
      <a:accent6>
        <a:srgbClr val="6AAC91"/>
      </a:accent6>
      <a:hlink>
        <a:srgbClr val="0000FF"/>
      </a:hlink>
      <a:folHlink>
        <a:srgbClr val="FF00FF"/>
      </a:folHlink>
    </a:clrScheme>
    <a:fontScheme name="Wisp">
      <a:majorFont>
        <a:latin typeface="Calibri"/>
        <a:ea typeface="Calibri"/>
        <a:cs typeface="Calibri"/>
      </a:majorFont>
      <a:minorFont>
        <a:latin typeface="Helvetica"/>
        <a:ea typeface="Helvetica"/>
        <a:cs typeface="Helvetica"/>
      </a:minorFont>
    </a:fontScheme>
    <a:fmtScheme name="Wisp">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5875" cap="rnd">
          <a:solidFill>
            <a:schemeClr val="accent1"/>
          </a:solidFill>
          <a:prstDash val="solid"/>
          <a:round/>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5875" cap="rnd">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isp">
  <a:themeElements>
    <a:clrScheme name="Wisp">
      <a:dk1>
        <a:srgbClr val="000000"/>
      </a:dk1>
      <a:lt1>
        <a:srgbClr val="FFFFFF"/>
      </a:lt1>
      <a:dk2>
        <a:srgbClr val="A7A7A7"/>
      </a:dk2>
      <a:lt2>
        <a:srgbClr val="535353"/>
      </a:lt2>
      <a:accent1>
        <a:srgbClr val="A53010"/>
      </a:accent1>
      <a:accent2>
        <a:srgbClr val="DE7E18"/>
      </a:accent2>
      <a:accent3>
        <a:srgbClr val="9F8351"/>
      </a:accent3>
      <a:accent4>
        <a:srgbClr val="728653"/>
      </a:accent4>
      <a:accent5>
        <a:srgbClr val="92AA4C"/>
      </a:accent5>
      <a:accent6>
        <a:srgbClr val="6AAC91"/>
      </a:accent6>
      <a:hlink>
        <a:srgbClr val="0000FF"/>
      </a:hlink>
      <a:folHlink>
        <a:srgbClr val="FF00FF"/>
      </a:folHlink>
    </a:clrScheme>
    <a:fontScheme name="Wisp">
      <a:majorFont>
        <a:latin typeface="Calibri"/>
        <a:ea typeface="Calibri"/>
        <a:cs typeface="Calibri"/>
      </a:majorFont>
      <a:minorFont>
        <a:latin typeface="Helvetica"/>
        <a:ea typeface="Helvetica"/>
        <a:cs typeface="Helvetica"/>
      </a:minorFont>
    </a:fontScheme>
    <a:fmtScheme name="Wisp">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5875" cap="rnd">
          <a:solidFill>
            <a:schemeClr val="accent1"/>
          </a:solidFill>
          <a:prstDash val="solid"/>
          <a:round/>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5875" cap="rnd">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1095</Words>
  <Application>Microsoft Office PowerPoint</Application>
  <PresentationFormat>Özel</PresentationFormat>
  <Paragraphs>240</Paragraphs>
  <Slides>23</Slides>
  <Notes>0</Notes>
  <HiddenSlides>0</HiddenSlides>
  <MMClips>0</MMClips>
  <ScaleCrop>false</ScaleCrop>
  <HeadingPairs>
    <vt:vector size="4" baseType="variant">
      <vt:variant>
        <vt:lpstr>Tema</vt:lpstr>
      </vt:variant>
      <vt:variant>
        <vt:i4>1</vt:i4>
      </vt:variant>
      <vt:variant>
        <vt:lpstr>Slayt Başlıkları</vt:lpstr>
      </vt:variant>
      <vt:variant>
        <vt:i4>23</vt:i4>
      </vt:variant>
    </vt:vector>
  </HeadingPairs>
  <TitlesOfParts>
    <vt:vector size="24" baseType="lpstr">
      <vt:lpstr>Wisp</vt:lpstr>
      <vt:lpstr>Slayt 1</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cp:lastModifiedBy>aydin-unal@hotmail.com.tr</cp:lastModifiedBy>
  <cp:revision>1</cp:revision>
  <dcterms:modified xsi:type="dcterms:W3CDTF">2019-09-18T04:40:56Z</dcterms:modified>
</cp:coreProperties>
</file>